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5"/>
  </p:sldMasterIdLst>
  <p:notesMasterIdLst>
    <p:notesMasterId r:id="rId39"/>
  </p:notesMasterIdLst>
  <p:handoutMasterIdLst>
    <p:handoutMasterId r:id="rId40"/>
  </p:handoutMasterIdLst>
  <p:sldIdLst>
    <p:sldId id="336" r:id="rId6"/>
    <p:sldId id="377" r:id="rId7"/>
    <p:sldId id="957" r:id="rId8"/>
    <p:sldId id="359" r:id="rId9"/>
    <p:sldId id="365" r:id="rId10"/>
    <p:sldId id="358" r:id="rId11"/>
    <p:sldId id="366" r:id="rId12"/>
    <p:sldId id="952" r:id="rId13"/>
    <p:sldId id="372" r:id="rId14"/>
    <p:sldId id="367" r:id="rId15"/>
    <p:sldId id="948" r:id="rId16"/>
    <p:sldId id="368" r:id="rId17"/>
    <p:sldId id="369" r:id="rId18"/>
    <p:sldId id="370" r:id="rId19"/>
    <p:sldId id="371" r:id="rId20"/>
    <p:sldId id="947" r:id="rId21"/>
    <p:sldId id="380" r:id="rId22"/>
    <p:sldId id="932" r:id="rId23"/>
    <p:sldId id="945" r:id="rId24"/>
    <p:sldId id="959" r:id="rId25"/>
    <p:sldId id="956" r:id="rId26"/>
    <p:sldId id="375" r:id="rId27"/>
    <p:sldId id="357" r:id="rId28"/>
    <p:sldId id="364" r:id="rId29"/>
    <p:sldId id="363" r:id="rId30"/>
    <p:sldId id="361" r:id="rId31"/>
    <p:sldId id="362" r:id="rId32"/>
    <p:sldId id="958" r:id="rId33"/>
    <p:sldId id="955" r:id="rId34"/>
    <p:sldId id="953" r:id="rId35"/>
    <p:sldId id="954" r:id="rId36"/>
    <p:sldId id="379" r:id="rId37"/>
    <p:sldId id="923" r:id="rId38"/>
  </p:sldIdLst>
  <p:sldSz cx="12192000" cy="6858000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FS Me Pro" panose="02000506040000020004" pitchFamily="50" charset="0"/>
      <p:regular r:id="rId45"/>
      <p:bold r:id="rId46"/>
    </p:embeddedFont>
    <p:embeddedFont>
      <p:font typeface="Lora" pitchFamily="2" charset="0"/>
      <p:regular r:id="rId47"/>
      <p:bold r:id="rId48"/>
      <p:italic r:id="rId49"/>
      <p:boldItalic r:id="rId50"/>
    </p:embeddedFont>
    <p:embeddedFont>
      <p:font typeface="PP Object Sans Heavy" panose="00000900000000000000" pitchFamily="50" charset="0"/>
      <p:bold r:id="rId51"/>
    </p:embeddedFont>
    <p:embeddedFont>
      <p:font typeface="Quattrocento Sans" panose="020B0502050000020003" pitchFamily="34" charset="0"/>
      <p:regular r:id="rId52"/>
      <p:bold r:id="rId53"/>
      <p:italic r:id="rId54"/>
      <p:boldItalic r:id="rId55"/>
    </p:embeddedFont>
    <p:embeddedFont>
      <p:font typeface="Yu Gothic UI Semibold" panose="020B0700000000000000" pitchFamily="34" charset="-128"/>
      <p:bold r:id="rId56"/>
    </p:embeddedFont>
  </p:embeddedFont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plate-set TNO" id="{A24A5A4D-D47A-4561-9FD3-2B551CA1ADB0}">
          <p14:sldIdLst>
            <p14:sldId id="336"/>
            <p14:sldId id="377"/>
            <p14:sldId id="957"/>
            <p14:sldId id="359"/>
            <p14:sldId id="365"/>
            <p14:sldId id="358"/>
            <p14:sldId id="366"/>
            <p14:sldId id="952"/>
            <p14:sldId id="372"/>
            <p14:sldId id="367"/>
            <p14:sldId id="948"/>
            <p14:sldId id="368"/>
            <p14:sldId id="369"/>
            <p14:sldId id="370"/>
            <p14:sldId id="371"/>
            <p14:sldId id="947"/>
            <p14:sldId id="380"/>
            <p14:sldId id="932"/>
            <p14:sldId id="945"/>
            <p14:sldId id="959"/>
            <p14:sldId id="956"/>
            <p14:sldId id="375"/>
            <p14:sldId id="357"/>
            <p14:sldId id="364"/>
            <p14:sldId id="363"/>
            <p14:sldId id="361"/>
            <p14:sldId id="362"/>
            <p14:sldId id="958"/>
            <p14:sldId id="955"/>
            <p14:sldId id="953"/>
            <p14:sldId id="954"/>
            <p14:sldId id="379"/>
            <p14:sldId id="92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lle de Korte" initials="JdK" lastIdx="1" clrIdx="0">
    <p:extLst>
      <p:ext uri="{19B8F6BF-5375-455C-9EA6-DF929625EA0E}">
        <p15:presenceInfo xmlns:p15="http://schemas.microsoft.com/office/powerpoint/2012/main" userId="Jelle de Korte" providerId="None"/>
      </p:ext>
    </p:extLst>
  </p:cmAuthor>
  <p:cmAuthor id="2" name="Martyna Dziarnowska" initials="MD" lastIdx="16" clrIdx="1">
    <p:extLst>
      <p:ext uri="{19B8F6BF-5375-455C-9EA6-DF929625EA0E}">
        <p15:presenceInfo xmlns:p15="http://schemas.microsoft.com/office/powerpoint/2012/main" userId="S::martyna@pptsolutions.nl::86dfe841-816e-4f6c-a274-8b345ffb85d3" providerId="AD"/>
      </p:ext>
    </p:extLst>
  </p:cmAuthor>
  <p:cmAuthor id="3" name="Sera de Vries" initials="SdV" lastIdx="1" clrIdx="2">
    <p:extLst>
      <p:ext uri="{19B8F6BF-5375-455C-9EA6-DF929625EA0E}">
        <p15:presenceInfo xmlns:p15="http://schemas.microsoft.com/office/powerpoint/2012/main" userId="S::sera@pptsolutions.nl::3303f409-83b3-4a68-9145-6c8f86f24839" providerId="AD"/>
      </p:ext>
    </p:extLst>
  </p:cmAuthor>
  <p:cmAuthor id="4" name="Jiska de Ridder" initials="JdR" lastIdx="7" clrIdx="3">
    <p:extLst>
      <p:ext uri="{19B8F6BF-5375-455C-9EA6-DF929625EA0E}">
        <p15:presenceInfo xmlns:p15="http://schemas.microsoft.com/office/powerpoint/2012/main" userId="S::Jiska@pptsolutions.nl::192712f2-a7f1-44ba-8ec8-25df3178e6f1" providerId="AD"/>
      </p:ext>
    </p:extLst>
  </p:cmAuthor>
  <p:cmAuthor id="5" name="Poots, J. (Jeroen)" initials="PJ(" lastIdx="18" clrIdx="4">
    <p:extLst>
      <p:ext uri="{19B8F6BF-5375-455C-9EA6-DF929625EA0E}">
        <p15:presenceInfo xmlns:p15="http://schemas.microsoft.com/office/powerpoint/2012/main" userId="S::jeroen.poots@tno.nl::89bca92d-4945-4aba-b321-a958240e9b4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3FA"/>
    <a:srgbClr val="262626"/>
    <a:srgbClr val="FFFFFF"/>
    <a:srgbClr val="00030A"/>
    <a:srgbClr val="C9E8ED"/>
    <a:srgbClr val="66BECC"/>
    <a:srgbClr val="2EA339"/>
    <a:srgbClr val="9FA2D1"/>
    <a:srgbClr val="F89A5A"/>
    <a:srgbClr val="FBA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5D289E-6C19-442B-A738-2E27358B8E31}" v="117" dt="2023-03-24T09:22:35.7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7" autoAdjust="0"/>
    <p:restoredTop sz="96517" autoAdjust="0"/>
  </p:normalViewPr>
  <p:slideViewPr>
    <p:cSldViewPr>
      <p:cViewPr varScale="1">
        <p:scale>
          <a:sx n="103" d="100"/>
          <a:sy n="103" d="100"/>
        </p:scale>
        <p:origin x="114" y="34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128" d="100"/>
          <a:sy n="128" d="100"/>
        </p:scale>
        <p:origin x="164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61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8" Type="http://schemas.openxmlformats.org/officeDocument/2006/relationships/slide" Target="slides/slide3.xml"/><Relationship Id="rId51" Type="http://schemas.openxmlformats.org/officeDocument/2006/relationships/font" Target="fonts/font1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6.fntdata"/><Relationship Id="rId59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9.fntdata"/><Relationship Id="rId57" Type="http://schemas.openxmlformats.org/officeDocument/2006/relationships/commentAuthors" Target="commentAuthor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rijlandt, M.A.W. (Mark)" userId="ae0be6a2-1ee4-4e13-b071-53d10e3ac867" providerId="ADAL" clId="{F45D289E-6C19-442B-A738-2E27358B8E31}"/>
    <pc:docChg chg="undo redo custSel addSld delSld modSld sldOrd modSection">
      <pc:chgData name="Vrijlandt, M.A.W. (Mark)" userId="ae0be6a2-1ee4-4e13-b071-53d10e3ac867" providerId="ADAL" clId="{F45D289E-6C19-442B-A738-2E27358B8E31}" dt="2023-03-27T10:20:43.965" v="14452" actId="20577"/>
      <pc:docMkLst>
        <pc:docMk/>
      </pc:docMkLst>
      <pc:sldChg chg="addSp delSp modSp mod modAnim">
        <pc:chgData name="Vrijlandt, M.A.W. (Mark)" userId="ae0be6a2-1ee4-4e13-b071-53d10e3ac867" providerId="ADAL" clId="{F45D289E-6C19-442B-A738-2E27358B8E31}" dt="2023-03-10T11:22:30.605" v="11357" actId="20577"/>
        <pc:sldMkLst>
          <pc:docMk/>
          <pc:sldMk cId="1688825908" sldId="336"/>
        </pc:sldMkLst>
        <pc:spChg chg="mod">
          <ac:chgData name="Vrijlandt, M.A.W. (Mark)" userId="ae0be6a2-1ee4-4e13-b071-53d10e3ac867" providerId="ADAL" clId="{F45D289E-6C19-442B-A738-2E27358B8E31}" dt="2023-03-10T11:22:30.605" v="11357" actId="20577"/>
          <ac:spMkLst>
            <pc:docMk/>
            <pc:sldMk cId="1688825908" sldId="336"/>
            <ac:spMk id="39" creationId="{AA03BA11-9E7F-B6E0-80B0-B5E5C136454E}"/>
          </ac:spMkLst>
        </pc:spChg>
        <pc:spChg chg="mod">
          <ac:chgData name="Vrijlandt, M.A.W. (Mark)" userId="ae0be6a2-1ee4-4e13-b071-53d10e3ac867" providerId="ADAL" clId="{F45D289E-6C19-442B-A738-2E27358B8E31}" dt="2023-03-10T08:01:44.328" v="9685" actId="6549"/>
          <ac:spMkLst>
            <pc:docMk/>
            <pc:sldMk cId="1688825908" sldId="336"/>
            <ac:spMk id="40" creationId="{7F7C4E74-6721-A5CD-98A4-4AC039A7DEC4}"/>
          </ac:spMkLst>
        </pc:spChg>
        <pc:grpChg chg="del">
          <ac:chgData name="Vrijlandt, M.A.W. (Mark)" userId="ae0be6a2-1ee4-4e13-b071-53d10e3ac867" providerId="ADAL" clId="{F45D289E-6C19-442B-A738-2E27358B8E31}" dt="2023-02-13T08:55:16.174" v="0" actId="478"/>
          <ac:grpSpMkLst>
            <pc:docMk/>
            <pc:sldMk cId="1688825908" sldId="336"/>
            <ac:grpSpMk id="2" creationId="{F3F3B9FB-41C0-8596-2196-7A4679691BF5}"/>
          </ac:grpSpMkLst>
        </pc:grpChg>
        <pc:picChg chg="add del mod">
          <ac:chgData name="Vrijlandt, M.A.W. (Mark)" userId="ae0be6a2-1ee4-4e13-b071-53d10e3ac867" providerId="ADAL" clId="{F45D289E-6C19-442B-A738-2E27358B8E31}" dt="2023-02-13T08:59:25.416" v="67" actId="478"/>
          <ac:picMkLst>
            <pc:docMk/>
            <pc:sldMk cId="1688825908" sldId="336"/>
            <ac:picMk id="8" creationId="{E99948A4-4E83-A204-72DB-629B5648386D}"/>
          </ac:picMkLst>
        </pc:picChg>
        <pc:picChg chg="add del mod">
          <ac:chgData name="Vrijlandt, M.A.W. (Mark)" userId="ae0be6a2-1ee4-4e13-b071-53d10e3ac867" providerId="ADAL" clId="{F45D289E-6C19-442B-A738-2E27358B8E31}" dt="2023-02-13T08:58:22.529" v="64" actId="478"/>
          <ac:picMkLst>
            <pc:docMk/>
            <pc:sldMk cId="1688825908" sldId="336"/>
            <ac:picMk id="10" creationId="{96F721E5-1B18-CF89-3C62-E3C821B14C2F}"/>
          </ac:picMkLst>
        </pc:picChg>
        <pc:picChg chg="add mod">
          <ac:chgData name="Vrijlandt, M.A.W. (Mark)" userId="ae0be6a2-1ee4-4e13-b071-53d10e3ac867" providerId="ADAL" clId="{F45D289E-6C19-442B-A738-2E27358B8E31}" dt="2023-02-13T08:59:38.960" v="71" actId="14100"/>
          <ac:picMkLst>
            <pc:docMk/>
            <pc:sldMk cId="1688825908" sldId="336"/>
            <ac:picMk id="12" creationId="{6A02DDCC-62B4-DC88-141F-3A1EA39509ED}"/>
          </ac:picMkLst>
        </pc:picChg>
      </pc:sldChg>
      <pc:sldChg chg="addSp delSp modSp del">
        <pc:chgData name="Vrijlandt, M.A.W. (Mark)" userId="ae0be6a2-1ee4-4e13-b071-53d10e3ac867" providerId="ADAL" clId="{F45D289E-6C19-442B-A738-2E27358B8E31}" dt="2023-02-13T13:15:13.134" v="251" actId="47"/>
        <pc:sldMkLst>
          <pc:docMk/>
          <pc:sldMk cId="204408101" sldId="343"/>
        </pc:sldMkLst>
        <pc:picChg chg="add del mod">
          <ac:chgData name="Vrijlandt, M.A.W. (Mark)" userId="ae0be6a2-1ee4-4e13-b071-53d10e3ac867" providerId="ADAL" clId="{F45D289E-6C19-442B-A738-2E27358B8E31}" dt="2023-02-13T08:59:31.268" v="69"/>
          <ac:picMkLst>
            <pc:docMk/>
            <pc:sldMk cId="204408101" sldId="343"/>
            <ac:picMk id="2" creationId="{6A6653B5-D924-FBB0-EE2B-79DDD17D2F96}"/>
          </ac:picMkLst>
        </pc:picChg>
      </pc:sldChg>
      <pc:sldChg chg="del">
        <pc:chgData name="Vrijlandt, M.A.W. (Mark)" userId="ae0be6a2-1ee4-4e13-b071-53d10e3ac867" providerId="ADAL" clId="{F45D289E-6C19-442B-A738-2E27358B8E31}" dt="2023-02-13T13:26:39.451" v="478" actId="47"/>
        <pc:sldMkLst>
          <pc:docMk/>
          <pc:sldMk cId="2428003132" sldId="345"/>
        </pc:sldMkLst>
      </pc:sldChg>
      <pc:sldChg chg="del">
        <pc:chgData name="Vrijlandt, M.A.W. (Mark)" userId="ae0be6a2-1ee4-4e13-b071-53d10e3ac867" providerId="ADAL" clId="{F45D289E-6C19-442B-A738-2E27358B8E31}" dt="2023-02-13T13:26:41.014" v="482" actId="47"/>
        <pc:sldMkLst>
          <pc:docMk/>
          <pc:sldMk cId="328130965" sldId="346"/>
        </pc:sldMkLst>
      </pc:sldChg>
      <pc:sldChg chg="del">
        <pc:chgData name="Vrijlandt, M.A.W. (Mark)" userId="ae0be6a2-1ee4-4e13-b071-53d10e3ac867" providerId="ADAL" clId="{F45D289E-6C19-442B-A738-2E27358B8E31}" dt="2023-02-13T13:26:40.248" v="480" actId="47"/>
        <pc:sldMkLst>
          <pc:docMk/>
          <pc:sldMk cId="2422772415" sldId="347"/>
        </pc:sldMkLst>
      </pc:sldChg>
      <pc:sldChg chg="del">
        <pc:chgData name="Vrijlandt, M.A.W. (Mark)" userId="ae0be6a2-1ee4-4e13-b071-53d10e3ac867" providerId="ADAL" clId="{F45D289E-6C19-442B-A738-2E27358B8E31}" dt="2023-02-13T13:26:39.872" v="479" actId="47"/>
        <pc:sldMkLst>
          <pc:docMk/>
          <pc:sldMk cId="3377520273" sldId="348"/>
        </pc:sldMkLst>
      </pc:sldChg>
      <pc:sldChg chg="del">
        <pc:chgData name="Vrijlandt, M.A.W. (Mark)" userId="ae0be6a2-1ee4-4e13-b071-53d10e3ac867" providerId="ADAL" clId="{F45D289E-6C19-442B-A738-2E27358B8E31}" dt="2023-02-13T13:26:40.661" v="481" actId="47"/>
        <pc:sldMkLst>
          <pc:docMk/>
          <pc:sldMk cId="4219497246" sldId="349"/>
        </pc:sldMkLst>
      </pc:sldChg>
      <pc:sldChg chg="del">
        <pc:chgData name="Vrijlandt, M.A.W. (Mark)" userId="ae0be6a2-1ee4-4e13-b071-53d10e3ac867" providerId="ADAL" clId="{F45D289E-6C19-442B-A738-2E27358B8E31}" dt="2023-02-13T13:26:41.411" v="483" actId="47"/>
        <pc:sldMkLst>
          <pc:docMk/>
          <pc:sldMk cId="1041352674" sldId="350"/>
        </pc:sldMkLst>
      </pc:sldChg>
      <pc:sldChg chg="del">
        <pc:chgData name="Vrijlandt, M.A.W. (Mark)" userId="ae0be6a2-1ee4-4e13-b071-53d10e3ac867" providerId="ADAL" clId="{F45D289E-6C19-442B-A738-2E27358B8E31}" dt="2023-02-13T13:26:41.849" v="484" actId="47"/>
        <pc:sldMkLst>
          <pc:docMk/>
          <pc:sldMk cId="4121065260" sldId="351"/>
        </pc:sldMkLst>
      </pc:sldChg>
      <pc:sldChg chg="del">
        <pc:chgData name="Vrijlandt, M.A.W. (Mark)" userId="ae0be6a2-1ee4-4e13-b071-53d10e3ac867" providerId="ADAL" clId="{F45D289E-6C19-442B-A738-2E27358B8E31}" dt="2023-02-13T13:26:42.823" v="486" actId="47"/>
        <pc:sldMkLst>
          <pc:docMk/>
          <pc:sldMk cId="1818559833" sldId="352"/>
        </pc:sldMkLst>
      </pc:sldChg>
      <pc:sldChg chg="del">
        <pc:chgData name="Vrijlandt, M.A.W. (Mark)" userId="ae0be6a2-1ee4-4e13-b071-53d10e3ac867" providerId="ADAL" clId="{F45D289E-6C19-442B-A738-2E27358B8E31}" dt="2023-02-13T13:26:43.038" v="487" actId="47"/>
        <pc:sldMkLst>
          <pc:docMk/>
          <pc:sldMk cId="3780935069" sldId="353"/>
        </pc:sldMkLst>
      </pc:sldChg>
      <pc:sldChg chg="del">
        <pc:chgData name="Vrijlandt, M.A.W. (Mark)" userId="ae0be6a2-1ee4-4e13-b071-53d10e3ac867" providerId="ADAL" clId="{F45D289E-6C19-442B-A738-2E27358B8E31}" dt="2023-02-13T13:26:43.766" v="488" actId="47"/>
        <pc:sldMkLst>
          <pc:docMk/>
          <pc:sldMk cId="1017062274" sldId="354"/>
        </pc:sldMkLst>
      </pc:sldChg>
      <pc:sldChg chg="del">
        <pc:chgData name="Vrijlandt, M.A.W. (Mark)" userId="ae0be6a2-1ee4-4e13-b071-53d10e3ac867" providerId="ADAL" clId="{F45D289E-6C19-442B-A738-2E27358B8E31}" dt="2023-02-13T13:26:42.582" v="485" actId="47"/>
        <pc:sldMkLst>
          <pc:docMk/>
          <pc:sldMk cId="1240257262" sldId="356"/>
        </pc:sldMkLst>
      </pc:sldChg>
      <pc:sldChg chg="ord">
        <pc:chgData name="Vrijlandt, M.A.W. (Mark)" userId="ae0be6a2-1ee4-4e13-b071-53d10e3ac867" providerId="ADAL" clId="{F45D289E-6C19-442B-A738-2E27358B8E31}" dt="2023-02-13T21:12:12.316" v="4441"/>
        <pc:sldMkLst>
          <pc:docMk/>
          <pc:sldMk cId="866272935" sldId="357"/>
        </pc:sldMkLst>
      </pc:sldChg>
      <pc:sldChg chg="addSp delSp modSp new mod">
        <pc:chgData name="Vrijlandt, M.A.W. (Mark)" userId="ae0be6a2-1ee4-4e13-b071-53d10e3ac867" providerId="ADAL" clId="{F45D289E-6C19-442B-A738-2E27358B8E31}" dt="2023-03-24T09:02:54.280" v="13496" actId="20577"/>
        <pc:sldMkLst>
          <pc:docMk/>
          <pc:sldMk cId="2852495706" sldId="358"/>
        </pc:sldMkLst>
        <pc:spChg chg="del">
          <ac:chgData name="Vrijlandt, M.A.W. (Mark)" userId="ae0be6a2-1ee4-4e13-b071-53d10e3ac867" providerId="ADAL" clId="{F45D289E-6C19-442B-A738-2E27358B8E31}" dt="2023-02-13T13:14:10.602" v="249" actId="478"/>
          <ac:spMkLst>
            <pc:docMk/>
            <pc:sldMk cId="2852495706" sldId="358"/>
            <ac:spMk id="2" creationId="{7E9C1253-FDC6-C4DC-6B95-DFE3B791148E}"/>
          </ac:spMkLst>
        </pc:spChg>
        <pc:spChg chg="mod ord">
          <ac:chgData name="Vrijlandt, M.A.W. (Mark)" userId="ae0be6a2-1ee4-4e13-b071-53d10e3ac867" providerId="ADAL" clId="{F45D289E-6C19-442B-A738-2E27358B8E31}" dt="2023-03-10T12:18:57.628" v="11556" actId="20577"/>
          <ac:spMkLst>
            <pc:docMk/>
            <pc:sldMk cId="2852495706" sldId="358"/>
            <ac:spMk id="3" creationId="{89EAF0B3-7372-1018-47B7-081FE55A84C5}"/>
          </ac:spMkLst>
        </pc:spChg>
        <pc:spChg chg="mod">
          <ac:chgData name="Vrijlandt, M.A.W. (Mark)" userId="ae0be6a2-1ee4-4e13-b071-53d10e3ac867" providerId="ADAL" clId="{F45D289E-6C19-442B-A738-2E27358B8E31}" dt="2023-02-13T11:53:57.826" v="186" actId="20577"/>
          <ac:spMkLst>
            <pc:docMk/>
            <pc:sldMk cId="2852495706" sldId="358"/>
            <ac:spMk id="4" creationId="{8CE4FD2C-2793-9AFB-EAF6-9E7EBDC7E6DE}"/>
          </ac:spMkLst>
        </pc:spChg>
        <pc:spChg chg="mod">
          <ac:chgData name="Vrijlandt, M.A.W. (Mark)" userId="ae0be6a2-1ee4-4e13-b071-53d10e3ac867" providerId="ADAL" clId="{F45D289E-6C19-442B-A738-2E27358B8E31}" dt="2023-03-24T09:02:54.280" v="13496" actId="20577"/>
          <ac:spMkLst>
            <pc:docMk/>
            <pc:sldMk cId="2852495706" sldId="358"/>
            <ac:spMk id="6" creationId="{994714E6-DB4B-F4A8-0059-8723AB334203}"/>
          </ac:spMkLst>
        </pc:spChg>
        <pc:spChg chg="del">
          <ac:chgData name="Vrijlandt, M.A.W. (Mark)" userId="ae0be6a2-1ee4-4e13-b071-53d10e3ac867" providerId="ADAL" clId="{F45D289E-6C19-442B-A738-2E27358B8E31}" dt="2023-02-13T13:14:04.450" v="248" actId="478"/>
          <ac:spMkLst>
            <pc:docMk/>
            <pc:sldMk cId="2852495706" sldId="358"/>
            <ac:spMk id="7" creationId="{2F98256A-767D-818D-C83F-A523CF0BCDA9}"/>
          </ac:spMkLst>
        </pc:spChg>
        <pc:spChg chg="add mod">
          <ac:chgData name="Vrijlandt, M.A.W. (Mark)" userId="ae0be6a2-1ee4-4e13-b071-53d10e3ac867" providerId="ADAL" clId="{F45D289E-6C19-442B-A738-2E27358B8E31}" dt="2023-03-09T19:31:11.435" v="7440" actId="113"/>
          <ac:spMkLst>
            <pc:docMk/>
            <pc:sldMk cId="2852495706" sldId="358"/>
            <ac:spMk id="7" creationId="{AA6CA02F-6B68-1B5C-37E2-17CA230BF47C}"/>
          </ac:spMkLst>
        </pc:spChg>
        <pc:spChg chg="add mod">
          <ac:chgData name="Vrijlandt, M.A.W. (Mark)" userId="ae0be6a2-1ee4-4e13-b071-53d10e3ac867" providerId="ADAL" clId="{F45D289E-6C19-442B-A738-2E27358B8E31}" dt="2023-03-09T19:44:35.972" v="7457" actId="1038"/>
          <ac:spMkLst>
            <pc:docMk/>
            <pc:sldMk cId="2852495706" sldId="358"/>
            <ac:spMk id="8" creationId="{80F38E40-4CDA-4C2F-17AC-0B0E0BD95523}"/>
          </ac:spMkLst>
        </pc:spChg>
        <pc:spChg chg="add mod">
          <ac:chgData name="Vrijlandt, M.A.W. (Mark)" userId="ae0be6a2-1ee4-4e13-b071-53d10e3ac867" providerId="ADAL" clId="{F45D289E-6C19-442B-A738-2E27358B8E31}" dt="2023-03-09T19:31:14.441" v="7441" actId="113"/>
          <ac:spMkLst>
            <pc:docMk/>
            <pc:sldMk cId="2852495706" sldId="358"/>
            <ac:spMk id="10" creationId="{600D33BC-CD3D-EC21-8BD7-2358B759E01B}"/>
          </ac:spMkLst>
        </pc:spChg>
        <pc:spChg chg="add del mod">
          <ac:chgData name="Vrijlandt, M.A.W. (Mark)" userId="ae0be6a2-1ee4-4e13-b071-53d10e3ac867" providerId="ADAL" clId="{F45D289E-6C19-442B-A738-2E27358B8E31}" dt="2023-02-13T21:23:12.635" v="4869" actId="21"/>
          <ac:spMkLst>
            <pc:docMk/>
            <pc:sldMk cId="2852495706" sldId="358"/>
            <ac:spMk id="14" creationId="{507750EE-C17E-EF3F-6AE1-FBC23952ABF9}"/>
          </ac:spMkLst>
        </pc:spChg>
        <pc:picChg chg="add del mod">
          <ac:chgData name="Vrijlandt, M.A.W. (Mark)" userId="ae0be6a2-1ee4-4e13-b071-53d10e3ac867" providerId="ADAL" clId="{F45D289E-6C19-442B-A738-2E27358B8E31}" dt="2023-03-09T19:44:04.662" v="7444" actId="478"/>
          <ac:picMkLst>
            <pc:docMk/>
            <pc:sldMk cId="2852495706" sldId="358"/>
            <ac:picMk id="2" creationId="{92FA8684-FC9A-7267-C7B6-609F2AF85E40}"/>
          </ac:picMkLst>
        </pc:picChg>
        <pc:picChg chg="add del mod">
          <ac:chgData name="Vrijlandt, M.A.W. (Mark)" userId="ae0be6a2-1ee4-4e13-b071-53d10e3ac867" providerId="ADAL" clId="{F45D289E-6C19-442B-A738-2E27358B8E31}" dt="2023-03-07T14:06:46.283" v="5155" actId="478"/>
          <ac:picMkLst>
            <pc:docMk/>
            <pc:sldMk cId="2852495706" sldId="358"/>
            <ac:picMk id="7" creationId="{EF0B402A-D1FC-D592-8742-9E89A2C1A3E6}"/>
          </ac:picMkLst>
        </pc:picChg>
        <pc:picChg chg="add del mod">
          <ac:chgData name="Vrijlandt, M.A.W. (Mark)" userId="ae0be6a2-1ee4-4e13-b071-53d10e3ac867" providerId="ADAL" clId="{F45D289E-6C19-442B-A738-2E27358B8E31}" dt="2023-03-09T19:23:10.307" v="7112" actId="478"/>
          <ac:picMkLst>
            <pc:docMk/>
            <pc:sldMk cId="2852495706" sldId="358"/>
            <ac:picMk id="9" creationId="{1397D9DD-6471-14FA-809C-0168CC18531B}"/>
          </ac:picMkLst>
        </pc:picChg>
        <pc:picChg chg="add del mod">
          <ac:chgData name="Vrijlandt, M.A.W. (Mark)" userId="ae0be6a2-1ee4-4e13-b071-53d10e3ac867" providerId="ADAL" clId="{F45D289E-6C19-442B-A738-2E27358B8E31}" dt="2023-02-13T13:13:18.650" v="227" actId="478"/>
          <ac:picMkLst>
            <pc:docMk/>
            <pc:sldMk cId="2852495706" sldId="358"/>
            <ac:picMk id="9" creationId="{AAE03C61-EC30-7FFF-BA2F-640E02572F73}"/>
          </ac:picMkLst>
        </pc:picChg>
        <pc:picChg chg="add del mod">
          <ac:chgData name="Vrijlandt, M.A.W. (Mark)" userId="ae0be6a2-1ee4-4e13-b071-53d10e3ac867" providerId="ADAL" clId="{F45D289E-6C19-442B-A738-2E27358B8E31}" dt="2023-02-13T20:30:22.261" v="2338" actId="478"/>
          <ac:picMkLst>
            <pc:docMk/>
            <pc:sldMk cId="2852495706" sldId="358"/>
            <ac:picMk id="11" creationId="{0DF3E8A8-11FC-7EEA-A92B-01BD1E8E082E}"/>
          </ac:picMkLst>
        </pc:picChg>
        <pc:picChg chg="add mod ord">
          <ac:chgData name="Vrijlandt, M.A.W. (Mark)" userId="ae0be6a2-1ee4-4e13-b071-53d10e3ac867" providerId="ADAL" clId="{F45D289E-6C19-442B-A738-2E27358B8E31}" dt="2023-03-09T19:44:22.438" v="7450" actId="1037"/>
          <ac:picMkLst>
            <pc:docMk/>
            <pc:sldMk cId="2852495706" sldId="358"/>
            <ac:picMk id="12" creationId="{00DEBD1C-CBF4-41C3-8667-0C351BBF19E4}"/>
          </ac:picMkLst>
        </pc:picChg>
        <pc:picChg chg="add del mod">
          <ac:chgData name="Vrijlandt, M.A.W. (Mark)" userId="ae0be6a2-1ee4-4e13-b071-53d10e3ac867" providerId="ADAL" clId="{F45D289E-6C19-442B-A738-2E27358B8E31}" dt="2023-02-13T21:23:21.092" v="4871" actId="478"/>
          <ac:picMkLst>
            <pc:docMk/>
            <pc:sldMk cId="2852495706" sldId="358"/>
            <ac:picMk id="13" creationId="{5A3AA1FA-9C2F-4FF8-EA6B-B9E144054FCC}"/>
          </ac:picMkLst>
        </pc:picChg>
        <pc:picChg chg="add del mod ord">
          <ac:chgData name="Vrijlandt, M.A.W. (Mark)" userId="ae0be6a2-1ee4-4e13-b071-53d10e3ac867" providerId="ADAL" clId="{F45D289E-6C19-442B-A738-2E27358B8E31}" dt="2023-03-07T14:08:11.942" v="5186" actId="478"/>
          <ac:picMkLst>
            <pc:docMk/>
            <pc:sldMk cId="2852495706" sldId="358"/>
            <ac:picMk id="15" creationId="{3997D3B7-C2CC-A76D-4FC5-61E1DFDAC3FD}"/>
          </ac:picMkLst>
        </pc:picChg>
      </pc:sldChg>
      <pc:sldChg chg="modSp new mod ord">
        <pc:chgData name="Vrijlandt, M.A.W. (Mark)" userId="ae0be6a2-1ee4-4e13-b071-53d10e3ac867" providerId="ADAL" clId="{F45D289E-6C19-442B-A738-2E27358B8E31}" dt="2023-03-23T10:03:52.860" v="12870" actId="14"/>
        <pc:sldMkLst>
          <pc:docMk/>
          <pc:sldMk cId="1858176341" sldId="359"/>
        </pc:sldMkLst>
        <pc:spChg chg="mod">
          <ac:chgData name="Vrijlandt, M.A.W. (Mark)" userId="ae0be6a2-1ee4-4e13-b071-53d10e3ac867" providerId="ADAL" clId="{F45D289E-6C19-442B-A738-2E27358B8E31}" dt="2023-03-09T10:31:14.017" v="6538" actId="6549"/>
          <ac:spMkLst>
            <pc:docMk/>
            <pc:sldMk cId="1858176341" sldId="359"/>
            <ac:spMk id="3" creationId="{2F471E16-89A8-4B6C-F091-1EDA1A9CDCF7}"/>
          </ac:spMkLst>
        </pc:spChg>
        <pc:spChg chg="mod">
          <ac:chgData name="Vrijlandt, M.A.W. (Mark)" userId="ae0be6a2-1ee4-4e13-b071-53d10e3ac867" providerId="ADAL" clId="{F45D289E-6C19-442B-A738-2E27358B8E31}" dt="2023-03-23T10:03:52.860" v="12870" actId="14"/>
          <ac:spMkLst>
            <pc:docMk/>
            <pc:sldMk cId="1858176341" sldId="359"/>
            <ac:spMk id="6" creationId="{60CC4383-9B66-AE7C-79DC-664BEE2F63ED}"/>
          </ac:spMkLst>
        </pc:spChg>
      </pc:sldChg>
      <pc:sldChg chg="addSp delSp modSp new del mod">
        <pc:chgData name="Vrijlandt, M.A.W. (Mark)" userId="ae0be6a2-1ee4-4e13-b071-53d10e3ac867" providerId="ADAL" clId="{F45D289E-6C19-442B-A738-2E27358B8E31}" dt="2023-02-13T13:26:34.418" v="477" actId="47"/>
        <pc:sldMkLst>
          <pc:docMk/>
          <pc:sldMk cId="326242449" sldId="360"/>
        </pc:sldMkLst>
        <pc:spChg chg="del">
          <ac:chgData name="Vrijlandt, M.A.W. (Mark)" userId="ae0be6a2-1ee4-4e13-b071-53d10e3ac867" providerId="ADAL" clId="{F45D289E-6C19-442B-A738-2E27358B8E31}" dt="2023-02-13T13:23:39.296" v="382" actId="478"/>
          <ac:spMkLst>
            <pc:docMk/>
            <pc:sldMk cId="326242449" sldId="360"/>
            <ac:spMk id="2" creationId="{5B2B3FF3-E2B9-33A9-5DF1-DE2374A169CD}"/>
          </ac:spMkLst>
        </pc:spChg>
        <pc:spChg chg="mod">
          <ac:chgData name="Vrijlandt, M.A.W. (Mark)" userId="ae0be6a2-1ee4-4e13-b071-53d10e3ac867" providerId="ADAL" clId="{F45D289E-6C19-442B-A738-2E27358B8E31}" dt="2023-02-13T13:25:10.926" v="420" actId="20577"/>
          <ac:spMkLst>
            <pc:docMk/>
            <pc:sldMk cId="326242449" sldId="360"/>
            <ac:spMk id="3" creationId="{E828BAC2-1D23-2628-E177-6CB114DA7B1D}"/>
          </ac:spMkLst>
        </pc:spChg>
        <pc:spChg chg="del">
          <ac:chgData name="Vrijlandt, M.A.W. (Mark)" userId="ae0be6a2-1ee4-4e13-b071-53d10e3ac867" providerId="ADAL" clId="{F45D289E-6C19-442B-A738-2E27358B8E31}" dt="2023-02-13T13:23:40.692" v="383" actId="478"/>
          <ac:spMkLst>
            <pc:docMk/>
            <pc:sldMk cId="326242449" sldId="360"/>
            <ac:spMk id="7" creationId="{60B66A06-A0BC-7D83-8848-D8AD4B563D0F}"/>
          </ac:spMkLst>
        </pc:spChg>
        <pc:graphicFrameChg chg="add del mod">
          <ac:chgData name="Vrijlandt, M.A.W. (Mark)" userId="ae0be6a2-1ee4-4e13-b071-53d10e3ac867" providerId="ADAL" clId="{F45D289E-6C19-442B-A738-2E27358B8E31}" dt="2023-02-13T13:16:33.680" v="258"/>
          <ac:graphicFrameMkLst>
            <pc:docMk/>
            <pc:sldMk cId="326242449" sldId="360"/>
            <ac:graphicFrameMk id="8" creationId="{53C0593D-0EE5-4408-3D56-755496B0CF15}"/>
          </ac:graphicFrameMkLst>
        </pc:graphicFrameChg>
        <pc:picChg chg="add del mod modCrop">
          <ac:chgData name="Vrijlandt, M.A.W. (Mark)" userId="ae0be6a2-1ee4-4e13-b071-53d10e3ac867" providerId="ADAL" clId="{F45D289E-6C19-442B-A738-2E27358B8E31}" dt="2023-02-13T13:25:54.897" v="429" actId="478"/>
          <ac:picMkLst>
            <pc:docMk/>
            <pc:sldMk cId="326242449" sldId="360"/>
            <ac:picMk id="10" creationId="{5631E999-8AD6-EE12-98AC-BA6499B5418E}"/>
          </ac:picMkLst>
        </pc:picChg>
        <pc:picChg chg="add mod">
          <ac:chgData name="Vrijlandt, M.A.W. (Mark)" userId="ae0be6a2-1ee4-4e13-b071-53d10e3ac867" providerId="ADAL" clId="{F45D289E-6C19-442B-A738-2E27358B8E31}" dt="2023-02-13T13:26:13.169" v="454" actId="1038"/>
          <ac:picMkLst>
            <pc:docMk/>
            <pc:sldMk cId="326242449" sldId="360"/>
            <ac:picMk id="12" creationId="{6BCACFB8-451F-E389-63A9-069C41FAB124}"/>
          </ac:picMkLst>
        </pc:picChg>
      </pc:sldChg>
      <pc:sldChg chg="new del">
        <pc:chgData name="Vrijlandt, M.A.W. (Mark)" userId="ae0be6a2-1ee4-4e13-b071-53d10e3ac867" providerId="ADAL" clId="{F45D289E-6C19-442B-A738-2E27358B8E31}" dt="2023-02-13T13:15:21.050" v="253" actId="680"/>
        <pc:sldMkLst>
          <pc:docMk/>
          <pc:sldMk cId="4285385794" sldId="360"/>
        </pc:sldMkLst>
      </pc:sldChg>
      <pc:sldChg chg="addSp delSp modSp add mod">
        <pc:chgData name="Vrijlandt, M.A.W. (Mark)" userId="ae0be6a2-1ee4-4e13-b071-53d10e3ac867" providerId="ADAL" clId="{F45D289E-6C19-442B-A738-2E27358B8E31}" dt="2023-03-10T11:43:38.618" v="11530" actId="732"/>
        <pc:sldMkLst>
          <pc:docMk/>
          <pc:sldMk cId="3809462518" sldId="361"/>
        </pc:sldMkLst>
        <pc:spChg chg="mod">
          <ac:chgData name="Vrijlandt, M.A.W. (Mark)" userId="ae0be6a2-1ee4-4e13-b071-53d10e3ac867" providerId="ADAL" clId="{F45D289E-6C19-442B-A738-2E27358B8E31}" dt="2023-02-13T13:22:59.604" v="361" actId="20577"/>
          <ac:spMkLst>
            <pc:docMk/>
            <pc:sldMk cId="3809462518" sldId="361"/>
            <ac:spMk id="3" creationId="{E828BAC2-1D23-2628-E177-6CB114DA7B1D}"/>
          </ac:spMkLst>
        </pc:spChg>
        <pc:spChg chg="add del">
          <ac:chgData name="Vrijlandt, M.A.W. (Mark)" userId="ae0be6a2-1ee4-4e13-b071-53d10e3ac867" providerId="ADAL" clId="{F45D289E-6C19-442B-A738-2E27358B8E31}" dt="2023-03-10T11:42:56.495" v="11526" actId="478"/>
          <ac:spMkLst>
            <pc:docMk/>
            <pc:sldMk cId="3809462518" sldId="361"/>
            <ac:spMk id="6" creationId="{58993113-88C0-BCFA-52A1-A353E974EAE1}"/>
          </ac:spMkLst>
        </pc:spChg>
        <pc:picChg chg="add del mod">
          <ac:chgData name="Vrijlandt, M.A.W. (Mark)" userId="ae0be6a2-1ee4-4e13-b071-53d10e3ac867" providerId="ADAL" clId="{F45D289E-6C19-442B-A738-2E27358B8E31}" dt="2023-03-10T11:40:44.492" v="11487"/>
          <ac:picMkLst>
            <pc:docMk/>
            <pc:sldMk cId="3809462518" sldId="361"/>
            <ac:picMk id="8" creationId="{7C369FD1-83DC-58ED-7CE8-1FE988FFAF91}"/>
          </ac:picMkLst>
        </pc:picChg>
        <pc:picChg chg="add del mod modCrop">
          <ac:chgData name="Vrijlandt, M.A.W. (Mark)" userId="ae0be6a2-1ee4-4e13-b071-53d10e3ac867" providerId="ADAL" clId="{F45D289E-6C19-442B-A738-2E27358B8E31}" dt="2023-03-10T11:43:38.618" v="11530" actId="732"/>
          <ac:picMkLst>
            <pc:docMk/>
            <pc:sldMk cId="3809462518" sldId="361"/>
            <ac:picMk id="9" creationId="{60777180-FE37-A198-90B1-162AF4152225}"/>
          </ac:picMkLst>
        </pc:picChg>
        <pc:picChg chg="add del mod modCrop">
          <ac:chgData name="Vrijlandt, M.A.W. (Mark)" userId="ae0be6a2-1ee4-4e13-b071-53d10e3ac867" providerId="ADAL" clId="{F45D289E-6C19-442B-A738-2E27358B8E31}" dt="2023-03-10T11:42:55.588" v="11519" actId="478"/>
          <ac:picMkLst>
            <pc:docMk/>
            <pc:sldMk cId="3809462518" sldId="361"/>
            <ac:picMk id="10" creationId="{5631E999-8AD6-EE12-98AC-BA6499B5418E}"/>
          </ac:picMkLst>
        </pc:picChg>
      </pc:sldChg>
      <pc:sldChg chg="addSp delSp modSp add mod">
        <pc:chgData name="Vrijlandt, M.A.W. (Mark)" userId="ae0be6a2-1ee4-4e13-b071-53d10e3ac867" providerId="ADAL" clId="{F45D289E-6C19-442B-A738-2E27358B8E31}" dt="2023-03-10T11:44:24.290" v="11539" actId="1076"/>
        <pc:sldMkLst>
          <pc:docMk/>
          <pc:sldMk cId="3872762041" sldId="362"/>
        </pc:sldMkLst>
        <pc:spChg chg="mod">
          <ac:chgData name="Vrijlandt, M.A.W. (Mark)" userId="ae0be6a2-1ee4-4e13-b071-53d10e3ac867" providerId="ADAL" clId="{F45D289E-6C19-442B-A738-2E27358B8E31}" dt="2023-02-13T13:23:10.591" v="376" actId="20577"/>
          <ac:spMkLst>
            <pc:docMk/>
            <pc:sldMk cId="3872762041" sldId="362"/>
            <ac:spMk id="3" creationId="{E828BAC2-1D23-2628-E177-6CB114DA7B1D}"/>
          </ac:spMkLst>
        </pc:spChg>
        <pc:spChg chg="del">
          <ac:chgData name="Vrijlandt, M.A.W. (Mark)" userId="ae0be6a2-1ee4-4e13-b071-53d10e3ac867" providerId="ADAL" clId="{F45D289E-6C19-442B-A738-2E27358B8E31}" dt="2023-03-10T11:43:52.091" v="11532" actId="478"/>
          <ac:spMkLst>
            <pc:docMk/>
            <pc:sldMk cId="3872762041" sldId="362"/>
            <ac:spMk id="6" creationId="{58993113-88C0-BCFA-52A1-A353E974EAE1}"/>
          </ac:spMkLst>
        </pc:spChg>
        <pc:picChg chg="add mod modCrop">
          <ac:chgData name="Vrijlandt, M.A.W. (Mark)" userId="ae0be6a2-1ee4-4e13-b071-53d10e3ac867" providerId="ADAL" clId="{F45D289E-6C19-442B-A738-2E27358B8E31}" dt="2023-03-10T11:44:24.290" v="11539" actId="1076"/>
          <ac:picMkLst>
            <pc:docMk/>
            <pc:sldMk cId="3872762041" sldId="362"/>
            <ac:picMk id="8" creationId="{C11401ED-E6AE-E80D-2E57-E5916BCA070A}"/>
          </ac:picMkLst>
        </pc:picChg>
        <pc:picChg chg="del mod modCrop">
          <ac:chgData name="Vrijlandt, M.A.W. (Mark)" userId="ae0be6a2-1ee4-4e13-b071-53d10e3ac867" providerId="ADAL" clId="{F45D289E-6C19-442B-A738-2E27358B8E31}" dt="2023-03-10T11:43:48.651" v="11531" actId="478"/>
          <ac:picMkLst>
            <pc:docMk/>
            <pc:sldMk cId="3872762041" sldId="362"/>
            <ac:picMk id="10" creationId="{5631E999-8AD6-EE12-98AC-BA6499B5418E}"/>
          </ac:picMkLst>
        </pc:picChg>
      </pc:sldChg>
      <pc:sldChg chg="addSp delSp modSp add del mod">
        <pc:chgData name="Vrijlandt, M.A.W. (Mark)" userId="ae0be6a2-1ee4-4e13-b071-53d10e3ac867" providerId="ADAL" clId="{F45D289E-6C19-442B-A738-2E27358B8E31}" dt="2023-03-10T11:41:28.394" v="11498" actId="732"/>
        <pc:sldMkLst>
          <pc:docMk/>
          <pc:sldMk cId="2491947778" sldId="363"/>
        </pc:sldMkLst>
        <pc:spChg chg="del">
          <ac:chgData name="Vrijlandt, M.A.W. (Mark)" userId="ae0be6a2-1ee4-4e13-b071-53d10e3ac867" providerId="ADAL" clId="{F45D289E-6C19-442B-A738-2E27358B8E31}" dt="2023-03-10T11:41:14.401" v="11496" actId="478"/>
          <ac:spMkLst>
            <pc:docMk/>
            <pc:sldMk cId="2491947778" sldId="363"/>
            <ac:spMk id="6" creationId="{58993113-88C0-BCFA-52A1-A353E974EAE1}"/>
          </ac:spMkLst>
        </pc:spChg>
        <pc:picChg chg="add mod modCrop">
          <ac:chgData name="Vrijlandt, M.A.W. (Mark)" userId="ae0be6a2-1ee4-4e13-b071-53d10e3ac867" providerId="ADAL" clId="{F45D289E-6C19-442B-A738-2E27358B8E31}" dt="2023-03-10T11:41:28.394" v="11498" actId="732"/>
          <ac:picMkLst>
            <pc:docMk/>
            <pc:sldMk cId="2491947778" sldId="363"/>
            <ac:picMk id="2" creationId="{CCBD97B0-E17D-B92F-7DBC-234FA67F14F4}"/>
          </ac:picMkLst>
        </pc:picChg>
        <pc:picChg chg="del">
          <ac:chgData name="Vrijlandt, M.A.W. (Mark)" userId="ae0be6a2-1ee4-4e13-b071-53d10e3ac867" providerId="ADAL" clId="{F45D289E-6C19-442B-A738-2E27358B8E31}" dt="2023-03-10T11:40:48.187" v="11489" actId="478"/>
          <ac:picMkLst>
            <pc:docMk/>
            <pc:sldMk cId="2491947778" sldId="363"/>
            <ac:picMk id="10" creationId="{5631E999-8AD6-EE12-98AC-BA6499B5418E}"/>
          </ac:picMkLst>
        </pc:picChg>
      </pc:sldChg>
      <pc:sldChg chg="addSp delSp modSp new mod">
        <pc:chgData name="Vrijlandt, M.A.W. (Mark)" userId="ae0be6a2-1ee4-4e13-b071-53d10e3ac867" providerId="ADAL" clId="{F45D289E-6C19-442B-A738-2E27358B8E31}" dt="2023-03-10T11:40:26.618" v="11484" actId="1037"/>
        <pc:sldMkLst>
          <pc:docMk/>
          <pc:sldMk cId="854473583" sldId="364"/>
        </pc:sldMkLst>
        <pc:spChg chg="mod">
          <ac:chgData name="Vrijlandt, M.A.W. (Mark)" userId="ae0be6a2-1ee4-4e13-b071-53d10e3ac867" providerId="ADAL" clId="{F45D289E-6C19-442B-A738-2E27358B8E31}" dt="2023-02-13T13:26:32.059" v="476" actId="20577"/>
          <ac:spMkLst>
            <pc:docMk/>
            <pc:sldMk cId="854473583" sldId="364"/>
            <ac:spMk id="3" creationId="{0AB79710-9FA6-D1F1-E893-DE72056BFDDD}"/>
          </ac:spMkLst>
        </pc:spChg>
        <pc:picChg chg="add del mod">
          <ac:chgData name="Vrijlandt, M.A.W. (Mark)" userId="ae0be6a2-1ee4-4e13-b071-53d10e3ac867" providerId="ADAL" clId="{F45D289E-6C19-442B-A738-2E27358B8E31}" dt="2023-03-10T11:38:49.428" v="11416" actId="478"/>
          <ac:picMkLst>
            <pc:docMk/>
            <pc:sldMk cId="854473583" sldId="364"/>
            <ac:picMk id="8" creationId="{DC644895-FD59-3734-9E41-0C137965E9D9}"/>
          </ac:picMkLst>
        </pc:picChg>
        <pc:picChg chg="add del mod">
          <ac:chgData name="Vrijlandt, M.A.W. (Mark)" userId="ae0be6a2-1ee4-4e13-b071-53d10e3ac867" providerId="ADAL" clId="{F45D289E-6C19-442B-A738-2E27358B8E31}" dt="2023-03-10T11:38:53.913" v="11418"/>
          <ac:picMkLst>
            <pc:docMk/>
            <pc:sldMk cId="854473583" sldId="364"/>
            <ac:picMk id="10" creationId="{8302068D-2117-1884-5189-A971EC11E365}"/>
          </ac:picMkLst>
        </pc:picChg>
        <pc:picChg chg="add del mod">
          <ac:chgData name="Vrijlandt, M.A.W. (Mark)" userId="ae0be6a2-1ee4-4e13-b071-53d10e3ac867" providerId="ADAL" clId="{F45D289E-6C19-442B-A738-2E27358B8E31}" dt="2023-03-10T11:40:20.313" v="11429" actId="478"/>
          <ac:picMkLst>
            <pc:docMk/>
            <pc:sldMk cId="854473583" sldId="364"/>
            <ac:picMk id="12" creationId="{014D4220-6355-8D22-1A19-B135D6DA1667}"/>
          </ac:picMkLst>
        </pc:picChg>
        <pc:picChg chg="add mod">
          <ac:chgData name="Vrijlandt, M.A.W. (Mark)" userId="ae0be6a2-1ee4-4e13-b071-53d10e3ac867" providerId="ADAL" clId="{F45D289E-6C19-442B-A738-2E27358B8E31}" dt="2023-03-10T11:40:26.618" v="11484" actId="1037"/>
          <ac:picMkLst>
            <pc:docMk/>
            <pc:sldMk cId="854473583" sldId="364"/>
            <ac:picMk id="14" creationId="{DFB697D2-486A-DD6B-1A2A-B872477E6758}"/>
          </ac:picMkLst>
        </pc:picChg>
      </pc:sldChg>
      <pc:sldChg chg="modSp add mod ord">
        <pc:chgData name="Vrijlandt, M.A.W. (Mark)" userId="ae0be6a2-1ee4-4e13-b071-53d10e3ac867" providerId="ADAL" clId="{F45D289E-6C19-442B-A738-2E27358B8E31}" dt="2023-03-27T08:40:38.879" v="14119" actId="20577"/>
        <pc:sldMkLst>
          <pc:docMk/>
          <pc:sldMk cId="600858478" sldId="365"/>
        </pc:sldMkLst>
        <pc:spChg chg="mod">
          <ac:chgData name="Vrijlandt, M.A.W. (Mark)" userId="ae0be6a2-1ee4-4e13-b071-53d10e3ac867" providerId="ADAL" clId="{F45D289E-6C19-442B-A738-2E27358B8E31}" dt="2023-02-13T13:45:17.507" v="869" actId="20577"/>
          <ac:spMkLst>
            <pc:docMk/>
            <pc:sldMk cId="600858478" sldId="365"/>
            <ac:spMk id="3" creationId="{2F471E16-89A8-4B6C-F091-1EDA1A9CDCF7}"/>
          </ac:spMkLst>
        </pc:spChg>
        <pc:spChg chg="mod">
          <ac:chgData name="Vrijlandt, M.A.W. (Mark)" userId="ae0be6a2-1ee4-4e13-b071-53d10e3ac867" providerId="ADAL" clId="{F45D289E-6C19-442B-A738-2E27358B8E31}" dt="2023-03-27T08:40:38.879" v="14119" actId="20577"/>
          <ac:spMkLst>
            <pc:docMk/>
            <pc:sldMk cId="600858478" sldId="365"/>
            <ac:spMk id="6" creationId="{60CC4383-9B66-AE7C-79DC-664BEE2F63ED}"/>
          </ac:spMkLst>
        </pc:spChg>
      </pc:sldChg>
      <pc:sldChg chg="addSp delSp modSp add mod ord">
        <pc:chgData name="Vrijlandt, M.A.W. (Mark)" userId="ae0be6a2-1ee4-4e13-b071-53d10e3ac867" providerId="ADAL" clId="{F45D289E-6C19-442B-A738-2E27358B8E31}" dt="2023-03-24T09:13:20.120" v="13568" actId="20577"/>
        <pc:sldMkLst>
          <pc:docMk/>
          <pc:sldMk cId="1069904776" sldId="366"/>
        </pc:sldMkLst>
        <pc:spChg chg="add del">
          <ac:chgData name="Vrijlandt, M.A.W. (Mark)" userId="ae0be6a2-1ee4-4e13-b071-53d10e3ac867" providerId="ADAL" clId="{F45D289E-6C19-442B-A738-2E27358B8E31}" dt="2023-02-13T16:19:21.978" v="2258" actId="478"/>
          <ac:spMkLst>
            <pc:docMk/>
            <pc:sldMk cId="1069904776" sldId="366"/>
            <ac:spMk id="2" creationId="{108CA931-889A-B743-BE93-1150E85F5C45}"/>
          </ac:spMkLst>
        </pc:spChg>
        <pc:spChg chg="mod">
          <ac:chgData name="Vrijlandt, M.A.W. (Mark)" userId="ae0be6a2-1ee4-4e13-b071-53d10e3ac867" providerId="ADAL" clId="{F45D289E-6C19-442B-A738-2E27358B8E31}" dt="2023-02-13T20:31:11.133" v="2369" actId="6549"/>
          <ac:spMkLst>
            <pc:docMk/>
            <pc:sldMk cId="1069904776" sldId="366"/>
            <ac:spMk id="3" creationId="{89EAF0B3-7372-1018-47B7-081FE55A84C5}"/>
          </ac:spMkLst>
        </pc:spChg>
        <pc:spChg chg="mod">
          <ac:chgData name="Vrijlandt, M.A.W. (Mark)" userId="ae0be6a2-1ee4-4e13-b071-53d10e3ac867" providerId="ADAL" clId="{F45D289E-6C19-442B-A738-2E27358B8E31}" dt="2023-03-24T09:13:20.120" v="13568" actId="20577"/>
          <ac:spMkLst>
            <pc:docMk/>
            <pc:sldMk cId="1069904776" sldId="366"/>
            <ac:spMk id="4" creationId="{8CE4FD2C-2793-9AFB-EAF6-9E7EBDC7E6DE}"/>
          </ac:spMkLst>
        </pc:spChg>
        <pc:spChg chg="mod">
          <ac:chgData name="Vrijlandt, M.A.W. (Mark)" userId="ae0be6a2-1ee4-4e13-b071-53d10e3ac867" providerId="ADAL" clId="{F45D289E-6C19-442B-A738-2E27358B8E31}" dt="2023-03-10T09:14:34.196" v="10292" actId="313"/>
          <ac:spMkLst>
            <pc:docMk/>
            <pc:sldMk cId="1069904776" sldId="366"/>
            <ac:spMk id="6" creationId="{994714E6-DB4B-F4A8-0059-8723AB334203}"/>
          </ac:spMkLst>
        </pc:spChg>
        <pc:spChg chg="add del">
          <ac:chgData name="Vrijlandt, M.A.W. (Mark)" userId="ae0be6a2-1ee4-4e13-b071-53d10e3ac867" providerId="ADAL" clId="{F45D289E-6C19-442B-A738-2E27358B8E31}" dt="2023-02-13T16:19:47.476" v="2260" actId="478"/>
          <ac:spMkLst>
            <pc:docMk/>
            <pc:sldMk cId="1069904776" sldId="366"/>
            <ac:spMk id="7" creationId="{72048B10-3B35-6AF0-E897-C810F35BB111}"/>
          </ac:spMkLst>
        </pc:spChg>
        <pc:spChg chg="add del mod">
          <ac:chgData name="Vrijlandt, M.A.W. (Mark)" userId="ae0be6a2-1ee4-4e13-b071-53d10e3ac867" providerId="ADAL" clId="{F45D289E-6C19-442B-A738-2E27358B8E31}" dt="2023-02-13T16:20:36.883" v="2263" actId="478"/>
          <ac:spMkLst>
            <pc:docMk/>
            <pc:sldMk cId="1069904776" sldId="366"/>
            <ac:spMk id="8" creationId="{4A26E48B-C4F8-ABBA-91CE-42CA99CF5876}"/>
          </ac:spMkLst>
        </pc:spChg>
        <pc:spChg chg="add del mod">
          <ac:chgData name="Vrijlandt, M.A.W. (Mark)" userId="ae0be6a2-1ee4-4e13-b071-53d10e3ac867" providerId="ADAL" clId="{F45D289E-6C19-442B-A738-2E27358B8E31}" dt="2023-02-13T16:21:06.946" v="2268" actId="478"/>
          <ac:spMkLst>
            <pc:docMk/>
            <pc:sldMk cId="1069904776" sldId="366"/>
            <ac:spMk id="9" creationId="{226251EB-6847-24DE-8BEA-696EA7572A21}"/>
          </ac:spMkLst>
        </pc:spChg>
        <pc:spChg chg="add del">
          <ac:chgData name="Vrijlandt, M.A.W. (Mark)" userId="ae0be6a2-1ee4-4e13-b071-53d10e3ac867" providerId="ADAL" clId="{F45D289E-6C19-442B-A738-2E27358B8E31}" dt="2023-02-13T16:21:04.391" v="2267" actId="478"/>
          <ac:spMkLst>
            <pc:docMk/>
            <pc:sldMk cId="1069904776" sldId="366"/>
            <ac:spMk id="10" creationId="{8B708427-FE83-9F76-AE7E-A35F5495497F}"/>
          </ac:spMkLst>
        </pc:spChg>
        <pc:spChg chg="add del mod">
          <ac:chgData name="Vrijlandt, M.A.W. (Mark)" userId="ae0be6a2-1ee4-4e13-b071-53d10e3ac867" providerId="ADAL" clId="{F45D289E-6C19-442B-A738-2E27358B8E31}" dt="2023-02-13T21:22:34.526" v="4803" actId="478"/>
          <ac:spMkLst>
            <pc:docMk/>
            <pc:sldMk cId="1069904776" sldId="366"/>
            <ac:spMk id="12" creationId="{F217F37C-B701-BCFB-5E1F-C16EFBC53EB9}"/>
          </ac:spMkLst>
        </pc:spChg>
        <pc:spChg chg="add mod">
          <ac:chgData name="Vrijlandt, M.A.W. (Mark)" userId="ae0be6a2-1ee4-4e13-b071-53d10e3ac867" providerId="ADAL" clId="{F45D289E-6C19-442B-A738-2E27358B8E31}" dt="2023-03-09T19:47:49.480" v="7527" actId="1036"/>
          <ac:spMkLst>
            <pc:docMk/>
            <pc:sldMk cId="1069904776" sldId="366"/>
            <ac:spMk id="16" creationId="{E7D1DD58-8310-C65E-27A8-0108BC7C84D0}"/>
          </ac:spMkLst>
        </pc:spChg>
        <pc:spChg chg="add mod">
          <ac:chgData name="Vrijlandt, M.A.W. (Mark)" userId="ae0be6a2-1ee4-4e13-b071-53d10e3ac867" providerId="ADAL" clId="{F45D289E-6C19-442B-A738-2E27358B8E31}" dt="2023-03-09T19:47:49.480" v="7527" actId="1036"/>
          <ac:spMkLst>
            <pc:docMk/>
            <pc:sldMk cId="1069904776" sldId="366"/>
            <ac:spMk id="17" creationId="{31281557-ABAE-CDB4-DE71-287666BDD505}"/>
          </ac:spMkLst>
        </pc:spChg>
        <pc:spChg chg="add mod">
          <ac:chgData name="Vrijlandt, M.A.W. (Mark)" userId="ae0be6a2-1ee4-4e13-b071-53d10e3ac867" providerId="ADAL" clId="{F45D289E-6C19-442B-A738-2E27358B8E31}" dt="2023-03-09T19:47:49.480" v="7527" actId="1036"/>
          <ac:spMkLst>
            <pc:docMk/>
            <pc:sldMk cId="1069904776" sldId="366"/>
            <ac:spMk id="18" creationId="{E4F06077-79FA-6864-E70B-2A63BF97F81D}"/>
          </ac:spMkLst>
        </pc:spChg>
        <pc:picChg chg="add del mod ord">
          <ac:chgData name="Vrijlandt, M.A.W. (Mark)" userId="ae0be6a2-1ee4-4e13-b071-53d10e3ac867" providerId="ADAL" clId="{F45D289E-6C19-442B-A738-2E27358B8E31}" dt="2023-03-09T19:21:53.163" v="7075" actId="478"/>
          <ac:picMkLst>
            <pc:docMk/>
            <pc:sldMk cId="1069904776" sldId="366"/>
            <ac:picMk id="2" creationId="{85D2EEF6-D1EF-2109-8B48-FB36D8A06D15}"/>
          </ac:picMkLst>
        </pc:picChg>
        <pc:picChg chg="add del mod ord modCrop">
          <ac:chgData name="Vrijlandt, M.A.W. (Mark)" userId="ae0be6a2-1ee4-4e13-b071-53d10e3ac867" providerId="ADAL" clId="{F45D289E-6C19-442B-A738-2E27358B8E31}" dt="2023-03-09T19:45:05.213" v="7493" actId="478"/>
          <ac:picMkLst>
            <pc:docMk/>
            <pc:sldMk cId="1069904776" sldId="366"/>
            <ac:picMk id="8" creationId="{97F7DE6E-D294-702B-4656-9596DC8A691C}"/>
          </ac:picMkLst>
        </pc:picChg>
        <pc:picChg chg="add del mod ord modCrop">
          <ac:chgData name="Vrijlandt, M.A.W. (Mark)" userId="ae0be6a2-1ee4-4e13-b071-53d10e3ac867" providerId="ADAL" clId="{F45D289E-6C19-442B-A738-2E27358B8E31}" dt="2023-03-09T19:47:25.794" v="7519" actId="478"/>
          <ac:picMkLst>
            <pc:docMk/>
            <pc:sldMk cId="1069904776" sldId="366"/>
            <ac:picMk id="10" creationId="{198DDF71-8AA5-0E31-0A4E-974340C84936}"/>
          </ac:picMkLst>
        </pc:picChg>
        <pc:picChg chg="del">
          <ac:chgData name="Vrijlandt, M.A.W. (Mark)" userId="ae0be6a2-1ee4-4e13-b071-53d10e3ac867" providerId="ADAL" clId="{F45D289E-6C19-442B-A738-2E27358B8E31}" dt="2023-02-13T20:30:36.028" v="2340" actId="478"/>
          <ac:picMkLst>
            <pc:docMk/>
            <pc:sldMk cId="1069904776" sldId="366"/>
            <ac:picMk id="11" creationId="{0DF3E8A8-11FC-7EEA-A92B-01BD1E8E082E}"/>
          </ac:picMkLst>
        </pc:picChg>
        <pc:picChg chg="add del mod ord">
          <ac:chgData name="Vrijlandt, M.A.W. (Mark)" userId="ae0be6a2-1ee4-4e13-b071-53d10e3ac867" providerId="ADAL" clId="{F45D289E-6C19-442B-A738-2E27358B8E31}" dt="2023-03-09T19:47:46.441" v="7525" actId="167"/>
          <ac:picMkLst>
            <pc:docMk/>
            <pc:sldMk cId="1069904776" sldId="366"/>
            <ac:picMk id="11" creationId="{DD79E8FD-AA13-771D-A04C-87C7AE0F70F1}"/>
          </ac:picMkLst>
        </pc:picChg>
        <pc:picChg chg="add del mod ord">
          <ac:chgData name="Vrijlandt, M.A.W. (Mark)" userId="ae0be6a2-1ee4-4e13-b071-53d10e3ac867" providerId="ADAL" clId="{F45D289E-6C19-442B-A738-2E27358B8E31}" dt="2023-02-13T20:32:55.475" v="2370" actId="478"/>
          <ac:picMkLst>
            <pc:docMk/>
            <pc:sldMk cId="1069904776" sldId="366"/>
            <ac:picMk id="13" creationId="{18994A94-420E-0406-9542-90C8E980A53A}"/>
          </ac:picMkLst>
        </pc:picChg>
        <pc:picChg chg="add del mod ord">
          <ac:chgData name="Vrijlandt, M.A.W. (Mark)" userId="ae0be6a2-1ee4-4e13-b071-53d10e3ac867" providerId="ADAL" clId="{F45D289E-6C19-442B-A738-2E27358B8E31}" dt="2023-03-07T14:13:31.925" v="5290" actId="478"/>
          <ac:picMkLst>
            <pc:docMk/>
            <pc:sldMk cId="1069904776" sldId="366"/>
            <ac:picMk id="15" creationId="{C4855B48-5B79-52B1-5555-52DCB2569D1E}"/>
          </ac:picMkLst>
        </pc:picChg>
      </pc:sldChg>
      <pc:sldChg chg="addSp delSp modSp add mod">
        <pc:chgData name="Vrijlandt, M.A.W. (Mark)" userId="ae0be6a2-1ee4-4e13-b071-53d10e3ac867" providerId="ADAL" clId="{F45D289E-6C19-442B-A738-2E27358B8E31}" dt="2023-03-24T09:14:47.612" v="13569" actId="1035"/>
        <pc:sldMkLst>
          <pc:docMk/>
          <pc:sldMk cId="2266007824" sldId="367"/>
        </pc:sldMkLst>
        <pc:spChg chg="add mod">
          <ac:chgData name="Vrijlandt, M.A.W. (Mark)" userId="ae0be6a2-1ee4-4e13-b071-53d10e3ac867" providerId="ADAL" clId="{F45D289E-6C19-442B-A738-2E27358B8E31}" dt="2023-03-09T19:48:04.936" v="7532" actId="1036"/>
          <ac:spMkLst>
            <pc:docMk/>
            <pc:sldMk cId="2266007824" sldId="367"/>
            <ac:spMk id="2" creationId="{51130AB3-A064-C870-8525-F12B80F2ADDA}"/>
          </ac:spMkLst>
        </pc:spChg>
        <pc:spChg chg="mod">
          <ac:chgData name="Vrijlandt, M.A.W. (Mark)" userId="ae0be6a2-1ee4-4e13-b071-53d10e3ac867" providerId="ADAL" clId="{F45D289E-6C19-442B-A738-2E27358B8E31}" dt="2023-02-13T16:23:44.189" v="2309" actId="20577"/>
          <ac:spMkLst>
            <pc:docMk/>
            <pc:sldMk cId="2266007824" sldId="367"/>
            <ac:spMk id="3" creationId="{89EAF0B3-7372-1018-47B7-081FE55A84C5}"/>
          </ac:spMkLst>
        </pc:spChg>
        <pc:spChg chg="mod">
          <ac:chgData name="Vrijlandt, M.A.W. (Mark)" userId="ae0be6a2-1ee4-4e13-b071-53d10e3ac867" providerId="ADAL" clId="{F45D289E-6C19-442B-A738-2E27358B8E31}" dt="2023-03-24T09:14:47.612" v="13569" actId="1035"/>
          <ac:spMkLst>
            <pc:docMk/>
            <pc:sldMk cId="2266007824" sldId="367"/>
            <ac:spMk id="6" creationId="{994714E6-DB4B-F4A8-0059-8723AB334203}"/>
          </ac:spMkLst>
        </pc:spChg>
        <pc:spChg chg="del">
          <ac:chgData name="Vrijlandt, M.A.W. (Mark)" userId="ae0be6a2-1ee4-4e13-b071-53d10e3ac867" providerId="ADAL" clId="{F45D289E-6C19-442B-A738-2E27358B8E31}" dt="2023-02-13T16:22:53.795" v="2285" actId="478"/>
          <ac:spMkLst>
            <pc:docMk/>
            <pc:sldMk cId="2266007824" sldId="367"/>
            <ac:spMk id="12" creationId="{F217F37C-B701-BCFB-5E1F-C16EFBC53EB9}"/>
          </ac:spMkLst>
        </pc:spChg>
        <pc:picChg chg="add del mod ord">
          <ac:chgData name="Vrijlandt, M.A.W. (Mark)" userId="ae0be6a2-1ee4-4e13-b071-53d10e3ac867" providerId="ADAL" clId="{F45D289E-6C19-442B-A738-2E27358B8E31}" dt="2023-03-09T19:46:19.706" v="7504" actId="478"/>
          <ac:picMkLst>
            <pc:docMk/>
            <pc:sldMk cId="2266007824" sldId="367"/>
            <ac:picMk id="7" creationId="{18818737-FA67-699D-EE3B-1E3E7E360FD6}"/>
          </ac:picMkLst>
        </pc:picChg>
        <pc:picChg chg="add mod">
          <ac:chgData name="Vrijlandt, M.A.W. (Mark)" userId="ae0be6a2-1ee4-4e13-b071-53d10e3ac867" providerId="ADAL" clId="{F45D289E-6C19-442B-A738-2E27358B8E31}" dt="2023-02-13T20:34:51.063" v="2420" actId="1037"/>
          <ac:picMkLst>
            <pc:docMk/>
            <pc:sldMk cId="2266007824" sldId="367"/>
            <ac:picMk id="8" creationId="{EAF5B2DA-0EF0-7D25-D7A9-2615D88EF823}"/>
          </ac:picMkLst>
        </pc:picChg>
        <pc:picChg chg="add del mod ord">
          <ac:chgData name="Vrijlandt, M.A.W. (Mark)" userId="ae0be6a2-1ee4-4e13-b071-53d10e3ac867" providerId="ADAL" clId="{F45D289E-6C19-442B-A738-2E27358B8E31}" dt="2023-03-09T19:47:57.778" v="7528" actId="478"/>
          <ac:picMkLst>
            <pc:docMk/>
            <pc:sldMk cId="2266007824" sldId="367"/>
            <ac:picMk id="9" creationId="{CD9AB3C2-94A6-E34E-0DE8-BA633AF78EB0}"/>
          </ac:picMkLst>
        </pc:picChg>
        <pc:picChg chg="add del mod">
          <ac:chgData name="Vrijlandt, M.A.W. (Mark)" userId="ae0be6a2-1ee4-4e13-b071-53d10e3ac867" providerId="ADAL" clId="{F45D289E-6C19-442B-A738-2E27358B8E31}" dt="2023-03-07T14:11:00.918" v="5266"/>
          <ac:picMkLst>
            <pc:docMk/>
            <pc:sldMk cId="2266007824" sldId="367"/>
            <ac:picMk id="9" creationId="{E4789A95-40DB-7320-C8E3-D8BDC3AF2952}"/>
          </ac:picMkLst>
        </pc:picChg>
        <pc:picChg chg="add mod ord">
          <ac:chgData name="Vrijlandt, M.A.W. (Mark)" userId="ae0be6a2-1ee4-4e13-b071-53d10e3ac867" providerId="ADAL" clId="{F45D289E-6C19-442B-A738-2E27358B8E31}" dt="2023-03-09T19:48:00.373" v="7530" actId="167"/>
          <ac:picMkLst>
            <pc:docMk/>
            <pc:sldMk cId="2266007824" sldId="367"/>
            <ac:picMk id="10" creationId="{7AB7AEF2-3EB1-A214-2723-00586FF3B66F}"/>
          </ac:picMkLst>
        </pc:picChg>
        <pc:picChg chg="add del mod">
          <ac:chgData name="Vrijlandt, M.A.W. (Mark)" userId="ae0be6a2-1ee4-4e13-b071-53d10e3ac867" providerId="ADAL" clId="{F45D289E-6C19-442B-A738-2E27358B8E31}" dt="2023-02-13T16:29:42.228" v="2335"/>
          <ac:picMkLst>
            <pc:docMk/>
            <pc:sldMk cId="2266007824" sldId="367"/>
            <ac:picMk id="10" creationId="{DA7BD11B-694E-0D9E-5478-B9C1B316B55F}"/>
          </ac:picMkLst>
        </pc:picChg>
        <pc:picChg chg="del">
          <ac:chgData name="Vrijlandt, M.A.W. (Mark)" userId="ae0be6a2-1ee4-4e13-b071-53d10e3ac867" providerId="ADAL" clId="{F45D289E-6C19-442B-A738-2E27358B8E31}" dt="2023-02-13T20:33:10.841" v="2412" actId="478"/>
          <ac:picMkLst>
            <pc:docMk/>
            <pc:sldMk cId="2266007824" sldId="367"/>
            <ac:picMk id="11" creationId="{0DF3E8A8-11FC-7EEA-A92B-01BD1E8E082E}"/>
          </ac:picMkLst>
        </pc:picChg>
        <pc:picChg chg="add del mod ord modCrop">
          <ac:chgData name="Vrijlandt, M.A.W. (Mark)" userId="ae0be6a2-1ee4-4e13-b071-53d10e3ac867" providerId="ADAL" clId="{F45D289E-6C19-442B-A738-2E27358B8E31}" dt="2023-03-09T19:24:07.518" v="7127" actId="478"/>
          <ac:picMkLst>
            <pc:docMk/>
            <pc:sldMk cId="2266007824" sldId="367"/>
            <ac:picMk id="11" creationId="{33514BFC-0213-24C3-2C82-340BBBC3E323}"/>
          </ac:picMkLst>
        </pc:picChg>
        <pc:picChg chg="add del mod ord">
          <ac:chgData name="Vrijlandt, M.A.W. (Mark)" userId="ae0be6a2-1ee4-4e13-b071-53d10e3ac867" providerId="ADAL" clId="{F45D289E-6C19-442B-A738-2E27358B8E31}" dt="2023-03-07T14:11:20.899" v="5267" actId="478"/>
          <ac:picMkLst>
            <pc:docMk/>
            <pc:sldMk cId="2266007824" sldId="367"/>
            <ac:picMk id="13" creationId="{B99AD5A5-FA4B-8A56-EE1D-D53F58816C8C}"/>
          </ac:picMkLst>
        </pc:picChg>
      </pc:sldChg>
      <pc:sldChg chg="addSp delSp modSp add mod">
        <pc:chgData name="Vrijlandt, M.A.W. (Mark)" userId="ae0be6a2-1ee4-4e13-b071-53d10e3ac867" providerId="ADAL" clId="{F45D289E-6C19-442B-A738-2E27358B8E31}" dt="2023-03-24T09:21:47.211" v="13697" actId="20577"/>
        <pc:sldMkLst>
          <pc:docMk/>
          <pc:sldMk cId="2066639706" sldId="368"/>
        </pc:sldMkLst>
        <pc:spChg chg="del">
          <ac:chgData name="Vrijlandt, M.A.W. (Mark)" userId="ae0be6a2-1ee4-4e13-b071-53d10e3ac867" providerId="ADAL" clId="{F45D289E-6C19-442B-A738-2E27358B8E31}" dt="2023-02-13T20:35:14.334" v="2443" actId="478"/>
          <ac:spMkLst>
            <pc:docMk/>
            <pc:sldMk cId="2066639706" sldId="368"/>
            <ac:spMk id="2" creationId="{51130AB3-A064-C870-8525-F12B80F2ADDA}"/>
          </ac:spMkLst>
        </pc:spChg>
        <pc:spChg chg="mod">
          <ac:chgData name="Vrijlandt, M.A.W. (Mark)" userId="ae0be6a2-1ee4-4e13-b071-53d10e3ac867" providerId="ADAL" clId="{F45D289E-6C19-442B-A738-2E27358B8E31}" dt="2023-02-13T20:35:08.175" v="2442" actId="20577"/>
          <ac:spMkLst>
            <pc:docMk/>
            <pc:sldMk cId="2066639706" sldId="368"/>
            <ac:spMk id="3" creationId="{89EAF0B3-7372-1018-47B7-081FE55A84C5}"/>
          </ac:spMkLst>
        </pc:spChg>
        <pc:spChg chg="mod">
          <ac:chgData name="Vrijlandt, M.A.W. (Mark)" userId="ae0be6a2-1ee4-4e13-b071-53d10e3ac867" providerId="ADAL" clId="{F45D289E-6C19-442B-A738-2E27358B8E31}" dt="2023-03-24T09:21:47.211" v="13697" actId="20577"/>
          <ac:spMkLst>
            <pc:docMk/>
            <pc:sldMk cId="2066639706" sldId="368"/>
            <ac:spMk id="6" creationId="{994714E6-DB4B-F4A8-0059-8723AB334203}"/>
          </ac:spMkLst>
        </pc:spChg>
        <pc:spChg chg="add mod">
          <ac:chgData name="Vrijlandt, M.A.W. (Mark)" userId="ae0be6a2-1ee4-4e13-b071-53d10e3ac867" providerId="ADAL" clId="{F45D289E-6C19-442B-A738-2E27358B8E31}" dt="2023-03-09T19:48:23.600" v="7540" actId="1036"/>
          <ac:spMkLst>
            <pc:docMk/>
            <pc:sldMk cId="2066639706" sldId="368"/>
            <ac:spMk id="7" creationId="{069B8CBD-3B12-936E-3D83-1A0991E5823F}"/>
          </ac:spMkLst>
        </pc:spChg>
        <pc:spChg chg="add mod">
          <ac:chgData name="Vrijlandt, M.A.W. (Mark)" userId="ae0be6a2-1ee4-4e13-b071-53d10e3ac867" providerId="ADAL" clId="{F45D289E-6C19-442B-A738-2E27358B8E31}" dt="2023-03-09T19:48:23.600" v="7540" actId="1036"/>
          <ac:spMkLst>
            <pc:docMk/>
            <pc:sldMk cId="2066639706" sldId="368"/>
            <ac:spMk id="9" creationId="{F8C7B3DD-6BA3-D9C3-CFBC-ACC0954CCCFB}"/>
          </ac:spMkLst>
        </pc:spChg>
        <pc:spChg chg="add mod">
          <ac:chgData name="Vrijlandt, M.A.W. (Mark)" userId="ae0be6a2-1ee4-4e13-b071-53d10e3ac867" providerId="ADAL" clId="{F45D289E-6C19-442B-A738-2E27358B8E31}" dt="2023-03-09T19:48:33.474" v="7543" actId="1037"/>
          <ac:spMkLst>
            <pc:docMk/>
            <pc:sldMk cId="2066639706" sldId="368"/>
            <ac:spMk id="10" creationId="{0091E610-4DAB-4C21-7653-325C1532B487}"/>
          </ac:spMkLst>
        </pc:spChg>
        <pc:spChg chg="add del mod">
          <ac:chgData name="Vrijlandt, M.A.W. (Mark)" userId="ae0be6a2-1ee4-4e13-b071-53d10e3ac867" providerId="ADAL" clId="{F45D289E-6C19-442B-A738-2E27358B8E31}" dt="2023-02-13T20:42:34.541" v="2845" actId="478"/>
          <ac:spMkLst>
            <pc:docMk/>
            <pc:sldMk cId="2066639706" sldId="368"/>
            <ac:spMk id="11" creationId="{C6CF277A-3555-228C-FB3A-BD4FEDD786BE}"/>
          </ac:spMkLst>
        </pc:spChg>
        <pc:spChg chg="add mod">
          <ac:chgData name="Vrijlandt, M.A.W. (Mark)" userId="ae0be6a2-1ee4-4e13-b071-53d10e3ac867" providerId="ADAL" clId="{F45D289E-6C19-442B-A738-2E27358B8E31}" dt="2023-03-09T19:48:23.600" v="7540" actId="1036"/>
          <ac:spMkLst>
            <pc:docMk/>
            <pc:sldMk cId="2066639706" sldId="368"/>
            <ac:spMk id="12" creationId="{42AFE167-F98E-1473-CDED-840DF9C02F46}"/>
          </ac:spMkLst>
        </pc:spChg>
        <pc:spChg chg="add mod">
          <ac:chgData name="Vrijlandt, M.A.W. (Mark)" userId="ae0be6a2-1ee4-4e13-b071-53d10e3ac867" providerId="ADAL" clId="{F45D289E-6C19-442B-A738-2E27358B8E31}" dt="2023-03-09T19:48:23.600" v="7540" actId="1036"/>
          <ac:spMkLst>
            <pc:docMk/>
            <pc:sldMk cId="2066639706" sldId="368"/>
            <ac:spMk id="14" creationId="{8496E19E-2A01-C933-C2BE-A9FF5B5CA32D}"/>
          </ac:spMkLst>
        </pc:spChg>
        <pc:spChg chg="add del mod">
          <ac:chgData name="Vrijlandt, M.A.W. (Mark)" userId="ae0be6a2-1ee4-4e13-b071-53d10e3ac867" providerId="ADAL" clId="{F45D289E-6C19-442B-A738-2E27358B8E31}" dt="2023-03-09T19:48:23.600" v="7540" actId="1036"/>
          <ac:spMkLst>
            <pc:docMk/>
            <pc:sldMk cId="2066639706" sldId="368"/>
            <ac:spMk id="15" creationId="{A1D4A6A4-1877-80A3-9034-A333CADF8565}"/>
          </ac:spMkLst>
        </pc:spChg>
        <pc:picChg chg="add del mod ord">
          <ac:chgData name="Vrijlandt, M.A.W. (Mark)" userId="ae0be6a2-1ee4-4e13-b071-53d10e3ac867" providerId="ADAL" clId="{F45D289E-6C19-442B-A738-2E27358B8E31}" dt="2023-03-09T19:46:57.330" v="7511" actId="478"/>
          <ac:picMkLst>
            <pc:docMk/>
            <pc:sldMk cId="2066639706" sldId="368"/>
            <ac:picMk id="2" creationId="{EBE69B41-7C1F-4FD3-4584-ABA0FF1696AB}"/>
          </ac:picMkLst>
        </pc:picChg>
        <pc:picChg chg="add del mod">
          <ac:chgData name="Vrijlandt, M.A.W. (Mark)" userId="ae0be6a2-1ee4-4e13-b071-53d10e3ac867" providerId="ADAL" clId="{F45D289E-6C19-442B-A738-2E27358B8E31}" dt="2023-03-09T19:48:09.696" v="7533" actId="478"/>
          <ac:picMkLst>
            <pc:docMk/>
            <pc:sldMk cId="2066639706" sldId="368"/>
            <ac:picMk id="8" creationId="{9BA3B753-C4D0-8C34-FCCD-0C07B7EF0D9F}"/>
          </ac:picMkLst>
        </pc:picChg>
        <pc:picChg chg="del">
          <ac:chgData name="Vrijlandt, M.A.W. (Mark)" userId="ae0be6a2-1ee4-4e13-b071-53d10e3ac867" providerId="ADAL" clId="{F45D289E-6C19-442B-A738-2E27358B8E31}" dt="2023-02-13T20:36:51.918" v="2452" actId="478"/>
          <ac:picMkLst>
            <pc:docMk/>
            <pc:sldMk cId="2066639706" sldId="368"/>
            <ac:picMk id="8" creationId="{EAF5B2DA-0EF0-7D25-D7A9-2615D88EF823}"/>
          </ac:picMkLst>
        </pc:picChg>
        <pc:picChg chg="add mod ord">
          <ac:chgData name="Vrijlandt, M.A.W. (Mark)" userId="ae0be6a2-1ee4-4e13-b071-53d10e3ac867" providerId="ADAL" clId="{F45D289E-6C19-442B-A738-2E27358B8E31}" dt="2023-03-09T19:48:12.386" v="7535" actId="167"/>
          <ac:picMkLst>
            <pc:docMk/>
            <pc:sldMk cId="2066639706" sldId="368"/>
            <ac:picMk id="11" creationId="{8ED67737-63BB-5255-041D-E0758AF6FA82}"/>
          </ac:picMkLst>
        </pc:picChg>
        <pc:picChg chg="del mod">
          <ac:chgData name="Vrijlandt, M.A.W. (Mark)" userId="ae0be6a2-1ee4-4e13-b071-53d10e3ac867" providerId="ADAL" clId="{F45D289E-6C19-442B-A738-2E27358B8E31}" dt="2023-03-07T14:12:00.259" v="5272" actId="478"/>
          <ac:picMkLst>
            <pc:docMk/>
            <pc:sldMk cId="2066639706" sldId="368"/>
            <ac:picMk id="13" creationId="{B99AD5A5-FA4B-8A56-EE1D-D53F58816C8C}"/>
          </ac:picMkLst>
        </pc:picChg>
      </pc:sldChg>
      <pc:sldChg chg="addSp delSp modSp add mod">
        <pc:chgData name="Vrijlandt, M.A.W. (Mark)" userId="ae0be6a2-1ee4-4e13-b071-53d10e3ac867" providerId="ADAL" clId="{F45D289E-6C19-442B-A738-2E27358B8E31}" dt="2023-03-24T09:23:40.483" v="13727" actId="20577"/>
        <pc:sldMkLst>
          <pc:docMk/>
          <pc:sldMk cId="1247493975" sldId="369"/>
        </pc:sldMkLst>
        <pc:spChg chg="add mod">
          <ac:chgData name="Vrijlandt, M.A.W. (Mark)" userId="ae0be6a2-1ee4-4e13-b071-53d10e3ac867" providerId="ADAL" clId="{F45D289E-6C19-442B-A738-2E27358B8E31}" dt="2023-03-24T09:22:39.641" v="13712" actId="1037"/>
          <ac:spMkLst>
            <pc:docMk/>
            <pc:sldMk cId="1247493975" sldId="369"/>
            <ac:spMk id="2" creationId="{499D93F7-35E6-A1F6-89C8-E860654AAE1E}"/>
          </ac:spMkLst>
        </pc:spChg>
        <pc:spChg chg="mod">
          <ac:chgData name="Vrijlandt, M.A.W. (Mark)" userId="ae0be6a2-1ee4-4e13-b071-53d10e3ac867" providerId="ADAL" clId="{F45D289E-6C19-442B-A738-2E27358B8E31}" dt="2023-02-13T20:43:29.051" v="2860" actId="20577"/>
          <ac:spMkLst>
            <pc:docMk/>
            <pc:sldMk cId="1247493975" sldId="369"/>
            <ac:spMk id="3" creationId="{89EAF0B3-7372-1018-47B7-081FE55A84C5}"/>
          </ac:spMkLst>
        </pc:spChg>
        <pc:spChg chg="mod">
          <ac:chgData name="Vrijlandt, M.A.W. (Mark)" userId="ae0be6a2-1ee4-4e13-b071-53d10e3ac867" providerId="ADAL" clId="{F45D289E-6C19-442B-A738-2E27358B8E31}" dt="2023-03-24T09:23:40.483" v="13727" actId="20577"/>
          <ac:spMkLst>
            <pc:docMk/>
            <pc:sldMk cId="1247493975" sldId="369"/>
            <ac:spMk id="6" creationId="{994714E6-DB4B-F4A8-0059-8723AB334203}"/>
          </ac:spMkLst>
        </pc:spChg>
        <pc:spChg chg="del">
          <ac:chgData name="Vrijlandt, M.A.W. (Mark)" userId="ae0be6a2-1ee4-4e13-b071-53d10e3ac867" providerId="ADAL" clId="{F45D289E-6C19-442B-A738-2E27358B8E31}" dt="2023-02-13T20:50:43.523" v="3229" actId="478"/>
          <ac:spMkLst>
            <pc:docMk/>
            <pc:sldMk cId="1247493975" sldId="369"/>
            <ac:spMk id="7" creationId="{069B8CBD-3B12-936E-3D83-1A0991E5823F}"/>
          </ac:spMkLst>
        </pc:spChg>
        <pc:spChg chg="del">
          <ac:chgData name="Vrijlandt, M.A.W. (Mark)" userId="ae0be6a2-1ee4-4e13-b071-53d10e3ac867" providerId="ADAL" clId="{F45D289E-6C19-442B-A738-2E27358B8E31}" dt="2023-02-13T20:50:46.443" v="3230" actId="478"/>
          <ac:spMkLst>
            <pc:docMk/>
            <pc:sldMk cId="1247493975" sldId="369"/>
            <ac:spMk id="9" creationId="{F8C7B3DD-6BA3-D9C3-CFBC-ACC0954CCCFB}"/>
          </ac:spMkLst>
        </pc:spChg>
        <pc:spChg chg="mod">
          <ac:chgData name="Vrijlandt, M.A.W. (Mark)" userId="ae0be6a2-1ee4-4e13-b071-53d10e3ac867" providerId="ADAL" clId="{F45D289E-6C19-442B-A738-2E27358B8E31}" dt="2023-03-24T09:22:53.903" v="13719" actId="6549"/>
          <ac:spMkLst>
            <pc:docMk/>
            <pc:sldMk cId="1247493975" sldId="369"/>
            <ac:spMk id="10" creationId="{0091E610-4DAB-4C21-7653-325C1532B487}"/>
          </ac:spMkLst>
        </pc:spChg>
        <pc:spChg chg="mod">
          <ac:chgData name="Vrijlandt, M.A.W. (Mark)" userId="ae0be6a2-1ee4-4e13-b071-53d10e3ac867" providerId="ADAL" clId="{F45D289E-6C19-442B-A738-2E27358B8E31}" dt="2023-03-24T09:22:50.011" v="13717" actId="20577"/>
          <ac:spMkLst>
            <pc:docMk/>
            <pc:sldMk cId="1247493975" sldId="369"/>
            <ac:spMk id="12" creationId="{42AFE167-F98E-1473-CDED-840DF9C02F46}"/>
          </ac:spMkLst>
        </pc:spChg>
        <pc:spChg chg="mod">
          <ac:chgData name="Vrijlandt, M.A.W. (Mark)" userId="ae0be6a2-1ee4-4e13-b071-53d10e3ac867" providerId="ADAL" clId="{F45D289E-6C19-442B-A738-2E27358B8E31}" dt="2023-03-24T09:22:44.878" v="13713" actId="20577"/>
          <ac:spMkLst>
            <pc:docMk/>
            <pc:sldMk cId="1247493975" sldId="369"/>
            <ac:spMk id="14" creationId="{8496E19E-2A01-C933-C2BE-A9FF5B5CA32D}"/>
          </ac:spMkLst>
        </pc:spChg>
        <pc:picChg chg="add del mod ord">
          <ac:chgData name="Vrijlandt, M.A.W. (Mark)" userId="ae0be6a2-1ee4-4e13-b071-53d10e3ac867" providerId="ADAL" clId="{F45D289E-6C19-442B-A738-2E27358B8E31}" dt="2023-03-09T19:48:46.536" v="7544" actId="478"/>
          <ac:picMkLst>
            <pc:docMk/>
            <pc:sldMk cId="1247493975" sldId="369"/>
            <ac:picMk id="2" creationId="{5AE461A8-3012-9A44-6823-88C833407D57}"/>
          </ac:picMkLst>
        </pc:picChg>
        <pc:picChg chg="add mod ord">
          <ac:chgData name="Vrijlandt, M.A.W. (Mark)" userId="ae0be6a2-1ee4-4e13-b071-53d10e3ac867" providerId="ADAL" clId="{F45D289E-6C19-442B-A738-2E27358B8E31}" dt="2023-03-09T19:48:50.408" v="7546" actId="167"/>
          <ac:picMkLst>
            <pc:docMk/>
            <pc:sldMk cId="1247493975" sldId="369"/>
            <ac:picMk id="7" creationId="{3106D648-53D9-8355-BB89-D41BBC030EA4}"/>
          </ac:picMkLst>
        </pc:picChg>
        <pc:picChg chg="del">
          <ac:chgData name="Vrijlandt, M.A.W. (Mark)" userId="ae0be6a2-1ee4-4e13-b071-53d10e3ac867" providerId="ADAL" clId="{F45D289E-6C19-442B-A738-2E27358B8E31}" dt="2023-03-07T14:12:21.043" v="5277" actId="478"/>
          <ac:picMkLst>
            <pc:docMk/>
            <pc:sldMk cId="1247493975" sldId="369"/>
            <ac:picMk id="13" creationId="{B99AD5A5-FA4B-8A56-EE1D-D53F58816C8C}"/>
          </ac:picMkLst>
        </pc:picChg>
      </pc:sldChg>
      <pc:sldChg chg="addSp delSp modSp add mod">
        <pc:chgData name="Vrijlandt, M.A.W. (Mark)" userId="ae0be6a2-1ee4-4e13-b071-53d10e3ac867" providerId="ADAL" clId="{F45D289E-6C19-442B-A738-2E27358B8E31}" dt="2023-03-24T09:27:54.925" v="13844" actId="20577"/>
        <pc:sldMkLst>
          <pc:docMk/>
          <pc:sldMk cId="2230713529" sldId="370"/>
        </pc:sldMkLst>
        <pc:spChg chg="add mod">
          <ac:chgData name="Vrijlandt, M.A.W. (Mark)" userId="ae0be6a2-1ee4-4e13-b071-53d10e3ac867" providerId="ADAL" clId="{F45D289E-6C19-442B-A738-2E27358B8E31}" dt="2023-03-09T19:50:15.807" v="7605" actId="1038"/>
          <ac:spMkLst>
            <pc:docMk/>
            <pc:sldMk cId="2230713529" sldId="370"/>
            <ac:spMk id="2" creationId="{DA550B3B-0E54-BD7B-86B2-723DF769479E}"/>
          </ac:spMkLst>
        </pc:spChg>
        <pc:spChg chg="mod">
          <ac:chgData name="Vrijlandt, M.A.W. (Mark)" userId="ae0be6a2-1ee4-4e13-b071-53d10e3ac867" providerId="ADAL" clId="{F45D289E-6C19-442B-A738-2E27358B8E31}" dt="2023-03-24T09:26:44.963" v="13769" actId="20577"/>
          <ac:spMkLst>
            <pc:docMk/>
            <pc:sldMk cId="2230713529" sldId="370"/>
            <ac:spMk id="3" creationId="{89EAF0B3-7372-1018-47B7-081FE55A84C5}"/>
          </ac:spMkLst>
        </pc:spChg>
        <pc:spChg chg="mod">
          <ac:chgData name="Vrijlandt, M.A.W. (Mark)" userId="ae0be6a2-1ee4-4e13-b071-53d10e3ac867" providerId="ADAL" clId="{F45D289E-6C19-442B-A738-2E27358B8E31}" dt="2023-03-24T09:27:54.925" v="13844" actId="20577"/>
          <ac:spMkLst>
            <pc:docMk/>
            <pc:sldMk cId="2230713529" sldId="370"/>
            <ac:spMk id="6" creationId="{994714E6-DB4B-F4A8-0059-8723AB334203}"/>
          </ac:spMkLst>
        </pc:spChg>
        <pc:spChg chg="add del mod">
          <ac:chgData name="Vrijlandt, M.A.W. (Mark)" userId="ae0be6a2-1ee4-4e13-b071-53d10e3ac867" providerId="ADAL" clId="{F45D289E-6C19-442B-A738-2E27358B8E31}" dt="2023-03-09T19:50:00.276" v="7592" actId="1038"/>
          <ac:spMkLst>
            <pc:docMk/>
            <pc:sldMk cId="2230713529" sldId="370"/>
            <ac:spMk id="7" creationId="{9B0D9446-7E82-F034-2F0C-EE0369679992}"/>
          </ac:spMkLst>
        </pc:spChg>
        <pc:spChg chg="add mod">
          <ac:chgData name="Vrijlandt, M.A.W. (Mark)" userId="ae0be6a2-1ee4-4e13-b071-53d10e3ac867" providerId="ADAL" clId="{F45D289E-6C19-442B-A738-2E27358B8E31}" dt="2023-03-09T19:50:08.463" v="7600" actId="1038"/>
          <ac:spMkLst>
            <pc:docMk/>
            <pc:sldMk cId="2230713529" sldId="370"/>
            <ac:spMk id="8" creationId="{9387EBF0-553C-1BCE-0FD8-32D25E25398B}"/>
          </ac:spMkLst>
        </pc:spChg>
        <pc:spChg chg="add mod">
          <ac:chgData name="Vrijlandt, M.A.W. (Mark)" userId="ae0be6a2-1ee4-4e13-b071-53d10e3ac867" providerId="ADAL" clId="{F45D289E-6C19-442B-A738-2E27358B8E31}" dt="2023-03-10T08:52:59.018" v="9825" actId="1036"/>
          <ac:spMkLst>
            <pc:docMk/>
            <pc:sldMk cId="2230713529" sldId="370"/>
            <ac:spMk id="9" creationId="{B3589523-D250-E320-B623-D8E0285CD831}"/>
          </ac:spMkLst>
        </pc:spChg>
        <pc:spChg chg="mod">
          <ac:chgData name="Vrijlandt, M.A.W. (Mark)" userId="ae0be6a2-1ee4-4e13-b071-53d10e3ac867" providerId="ADAL" clId="{F45D289E-6C19-442B-A738-2E27358B8E31}" dt="2023-03-09T19:50:00.276" v="7592" actId="1038"/>
          <ac:spMkLst>
            <pc:docMk/>
            <pc:sldMk cId="2230713529" sldId="370"/>
            <ac:spMk id="10" creationId="{0091E610-4DAB-4C21-7653-325C1532B487}"/>
          </ac:spMkLst>
        </pc:spChg>
        <pc:spChg chg="mod">
          <ac:chgData name="Vrijlandt, M.A.W. (Mark)" userId="ae0be6a2-1ee4-4e13-b071-53d10e3ac867" providerId="ADAL" clId="{F45D289E-6C19-442B-A738-2E27358B8E31}" dt="2023-03-10T08:52:46.394" v="9802" actId="1037"/>
          <ac:spMkLst>
            <pc:docMk/>
            <pc:sldMk cId="2230713529" sldId="370"/>
            <ac:spMk id="12" creationId="{42AFE167-F98E-1473-CDED-840DF9C02F46}"/>
          </ac:spMkLst>
        </pc:spChg>
        <pc:spChg chg="mod">
          <ac:chgData name="Vrijlandt, M.A.W. (Mark)" userId="ae0be6a2-1ee4-4e13-b071-53d10e3ac867" providerId="ADAL" clId="{F45D289E-6C19-442B-A738-2E27358B8E31}" dt="2023-03-09T19:50:00.385" v="7595" actId="1035"/>
          <ac:spMkLst>
            <pc:docMk/>
            <pc:sldMk cId="2230713529" sldId="370"/>
            <ac:spMk id="14" creationId="{8496E19E-2A01-C933-C2BE-A9FF5B5CA32D}"/>
          </ac:spMkLst>
        </pc:spChg>
        <pc:picChg chg="add del mod ord">
          <ac:chgData name="Vrijlandt, M.A.W. (Mark)" userId="ae0be6a2-1ee4-4e13-b071-53d10e3ac867" providerId="ADAL" clId="{F45D289E-6C19-442B-A738-2E27358B8E31}" dt="2023-03-09T19:49:59.425" v="7585" actId="478"/>
          <ac:picMkLst>
            <pc:docMk/>
            <pc:sldMk cId="2230713529" sldId="370"/>
            <ac:picMk id="11" creationId="{E8020EE0-23AD-BF97-7E21-1775EC1A6189}"/>
          </ac:picMkLst>
        </pc:picChg>
        <pc:picChg chg="add del mod ord">
          <ac:chgData name="Vrijlandt, M.A.W. (Mark)" userId="ae0be6a2-1ee4-4e13-b071-53d10e3ac867" providerId="ADAL" clId="{F45D289E-6C19-442B-A738-2E27358B8E31}" dt="2023-03-09T19:50:00.106" v="7587" actId="167"/>
          <ac:picMkLst>
            <pc:docMk/>
            <pc:sldMk cId="2230713529" sldId="370"/>
            <ac:picMk id="13" creationId="{AD1AFC4A-BEAC-87A9-11E0-E9AAFF70D12D}"/>
          </ac:picMkLst>
        </pc:picChg>
        <pc:picChg chg="del">
          <ac:chgData name="Vrijlandt, M.A.W. (Mark)" userId="ae0be6a2-1ee4-4e13-b071-53d10e3ac867" providerId="ADAL" clId="{F45D289E-6C19-442B-A738-2E27358B8E31}" dt="2023-03-07T14:12:11.858" v="5274" actId="478"/>
          <ac:picMkLst>
            <pc:docMk/>
            <pc:sldMk cId="2230713529" sldId="370"/>
            <ac:picMk id="13" creationId="{B99AD5A5-FA4B-8A56-EE1D-D53F58816C8C}"/>
          </ac:picMkLst>
        </pc:picChg>
      </pc:sldChg>
      <pc:sldChg chg="addSp delSp modSp add mod">
        <pc:chgData name="Vrijlandt, M.A.W. (Mark)" userId="ae0be6a2-1ee4-4e13-b071-53d10e3ac867" providerId="ADAL" clId="{F45D289E-6C19-442B-A738-2E27358B8E31}" dt="2023-03-24T09:30:25.761" v="13874" actId="20577"/>
        <pc:sldMkLst>
          <pc:docMk/>
          <pc:sldMk cId="4102395213" sldId="371"/>
        </pc:sldMkLst>
        <pc:spChg chg="del mod">
          <ac:chgData name="Vrijlandt, M.A.W. (Mark)" userId="ae0be6a2-1ee4-4e13-b071-53d10e3ac867" providerId="ADAL" clId="{F45D289E-6C19-442B-A738-2E27358B8E31}" dt="2023-02-13T21:11:31.826" v="4437"/>
          <ac:spMkLst>
            <pc:docMk/>
            <pc:sldMk cId="4102395213" sldId="371"/>
            <ac:spMk id="2" creationId="{DA550B3B-0E54-BD7B-86B2-723DF769479E}"/>
          </ac:spMkLst>
        </pc:spChg>
        <pc:spChg chg="mod">
          <ac:chgData name="Vrijlandt, M.A.W. (Mark)" userId="ae0be6a2-1ee4-4e13-b071-53d10e3ac867" providerId="ADAL" clId="{F45D289E-6C19-442B-A738-2E27358B8E31}" dt="2023-03-09T20:37:09.787" v="8012" actId="20577"/>
          <ac:spMkLst>
            <pc:docMk/>
            <pc:sldMk cId="4102395213" sldId="371"/>
            <ac:spMk id="3" creationId="{89EAF0B3-7372-1018-47B7-081FE55A84C5}"/>
          </ac:spMkLst>
        </pc:spChg>
        <pc:spChg chg="mod">
          <ac:chgData name="Vrijlandt, M.A.W. (Mark)" userId="ae0be6a2-1ee4-4e13-b071-53d10e3ac867" providerId="ADAL" clId="{F45D289E-6C19-442B-A738-2E27358B8E31}" dt="2023-03-24T09:30:25.761" v="13874" actId="20577"/>
          <ac:spMkLst>
            <pc:docMk/>
            <pc:sldMk cId="4102395213" sldId="371"/>
            <ac:spMk id="6" creationId="{994714E6-DB4B-F4A8-0059-8723AB334203}"/>
          </ac:spMkLst>
        </pc:spChg>
        <pc:spChg chg="del mod">
          <ac:chgData name="Vrijlandt, M.A.W. (Mark)" userId="ae0be6a2-1ee4-4e13-b071-53d10e3ac867" providerId="ADAL" clId="{F45D289E-6C19-442B-A738-2E27358B8E31}" dt="2023-02-13T21:09:37.267" v="4127"/>
          <ac:spMkLst>
            <pc:docMk/>
            <pc:sldMk cId="4102395213" sldId="371"/>
            <ac:spMk id="7" creationId="{9B0D9446-7E82-F034-2F0C-EE0369679992}"/>
          </ac:spMkLst>
        </pc:spChg>
        <pc:spChg chg="add mod">
          <ac:chgData name="Vrijlandt, M.A.W. (Mark)" userId="ae0be6a2-1ee4-4e13-b071-53d10e3ac867" providerId="ADAL" clId="{F45D289E-6C19-442B-A738-2E27358B8E31}" dt="2023-03-09T20:36:40.906" v="7999" actId="20577"/>
          <ac:spMkLst>
            <pc:docMk/>
            <pc:sldMk cId="4102395213" sldId="371"/>
            <ac:spMk id="8" creationId="{2A6BDEE0-E017-DCCD-ED47-AF84DB38321B}"/>
          </ac:spMkLst>
        </pc:spChg>
        <pc:spChg chg="del mod">
          <ac:chgData name="Vrijlandt, M.A.W. (Mark)" userId="ae0be6a2-1ee4-4e13-b071-53d10e3ac867" providerId="ADAL" clId="{F45D289E-6C19-442B-A738-2E27358B8E31}" dt="2023-02-13T21:09:37.268" v="4129"/>
          <ac:spMkLst>
            <pc:docMk/>
            <pc:sldMk cId="4102395213" sldId="371"/>
            <ac:spMk id="8" creationId="{9387EBF0-553C-1BCE-0FD8-32D25E25398B}"/>
          </ac:spMkLst>
        </pc:spChg>
        <pc:spChg chg="del mod">
          <ac:chgData name="Vrijlandt, M.A.W. (Mark)" userId="ae0be6a2-1ee4-4e13-b071-53d10e3ac867" providerId="ADAL" clId="{F45D289E-6C19-442B-A738-2E27358B8E31}" dt="2023-02-13T21:09:37.266" v="4125"/>
          <ac:spMkLst>
            <pc:docMk/>
            <pc:sldMk cId="4102395213" sldId="371"/>
            <ac:spMk id="9" creationId="{B3589523-D250-E320-B623-D8E0285CD831}"/>
          </ac:spMkLst>
        </pc:spChg>
        <pc:spChg chg="del mod">
          <ac:chgData name="Vrijlandt, M.A.W. (Mark)" userId="ae0be6a2-1ee4-4e13-b071-53d10e3ac867" providerId="ADAL" clId="{F45D289E-6C19-442B-A738-2E27358B8E31}" dt="2023-02-13T21:11:31.828" v="4439"/>
          <ac:spMkLst>
            <pc:docMk/>
            <pc:sldMk cId="4102395213" sldId="371"/>
            <ac:spMk id="10" creationId="{0091E610-4DAB-4C21-7653-325C1532B487}"/>
          </ac:spMkLst>
        </pc:spChg>
        <pc:spChg chg="mod">
          <ac:chgData name="Vrijlandt, M.A.W. (Mark)" userId="ae0be6a2-1ee4-4e13-b071-53d10e3ac867" providerId="ADAL" clId="{F45D289E-6C19-442B-A738-2E27358B8E31}" dt="2023-03-09T20:36:28.535" v="7961" actId="20577"/>
          <ac:spMkLst>
            <pc:docMk/>
            <pc:sldMk cId="4102395213" sldId="371"/>
            <ac:spMk id="12" creationId="{42AFE167-F98E-1473-CDED-840DF9C02F46}"/>
          </ac:spMkLst>
        </pc:spChg>
        <pc:spChg chg="mod">
          <ac:chgData name="Vrijlandt, M.A.W. (Mark)" userId="ae0be6a2-1ee4-4e13-b071-53d10e3ac867" providerId="ADAL" clId="{F45D289E-6C19-442B-A738-2E27358B8E31}" dt="2023-03-09T20:36:22.536" v="7959" actId="20577"/>
          <ac:spMkLst>
            <pc:docMk/>
            <pc:sldMk cId="4102395213" sldId="371"/>
            <ac:spMk id="14" creationId="{8496E19E-2A01-C933-C2BE-A9FF5B5CA32D}"/>
          </ac:spMkLst>
        </pc:spChg>
        <pc:picChg chg="add del mod ord">
          <ac:chgData name="Vrijlandt, M.A.W. (Mark)" userId="ae0be6a2-1ee4-4e13-b071-53d10e3ac867" providerId="ADAL" clId="{F45D289E-6C19-442B-A738-2E27358B8E31}" dt="2023-03-09T19:51:13.146" v="7612" actId="478"/>
          <ac:picMkLst>
            <pc:docMk/>
            <pc:sldMk cId="4102395213" sldId="371"/>
            <ac:picMk id="2" creationId="{E1C29AFE-2EE9-B0D4-51FC-B40B41344523}"/>
          </ac:picMkLst>
        </pc:picChg>
        <pc:picChg chg="add del mod ord">
          <ac:chgData name="Vrijlandt, M.A.W. (Mark)" userId="ae0be6a2-1ee4-4e13-b071-53d10e3ac867" providerId="ADAL" clId="{F45D289E-6C19-442B-A738-2E27358B8E31}" dt="2023-03-09T19:51:13.521" v="7614" actId="167"/>
          <ac:picMkLst>
            <pc:docMk/>
            <pc:sldMk cId="4102395213" sldId="371"/>
            <ac:picMk id="7" creationId="{246A9F46-99D5-28A3-95C9-6B5F4E43C7A9}"/>
          </ac:picMkLst>
        </pc:picChg>
        <pc:picChg chg="add del mod">
          <ac:chgData name="Vrijlandt, M.A.W. (Mark)" userId="ae0be6a2-1ee4-4e13-b071-53d10e3ac867" providerId="ADAL" clId="{F45D289E-6C19-442B-A738-2E27358B8E31}" dt="2023-03-09T20:38:50.864" v="8019" actId="478"/>
          <ac:picMkLst>
            <pc:docMk/>
            <pc:sldMk cId="4102395213" sldId="371"/>
            <ac:picMk id="10" creationId="{ACC02BA5-CECB-1983-C8BE-54F30C3EE8E3}"/>
          </ac:picMkLst>
        </pc:picChg>
        <pc:picChg chg="add mod">
          <ac:chgData name="Vrijlandt, M.A.W. (Mark)" userId="ae0be6a2-1ee4-4e13-b071-53d10e3ac867" providerId="ADAL" clId="{F45D289E-6C19-442B-A738-2E27358B8E31}" dt="2023-03-09T20:38:59.591" v="8022" actId="14100"/>
          <ac:picMkLst>
            <pc:docMk/>
            <pc:sldMk cId="4102395213" sldId="371"/>
            <ac:picMk id="13" creationId="{ABE017DB-A572-FB01-C597-98F4028E70E6}"/>
          </ac:picMkLst>
        </pc:picChg>
        <pc:picChg chg="del">
          <ac:chgData name="Vrijlandt, M.A.W. (Mark)" userId="ae0be6a2-1ee4-4e13-b071-53d10e3ac867" providerId="ADAL" clId="{F45D289E-6C19-442B-A738-2E27358B8E31}" dt="2023-03-07T14:12:36.037" v="5281" actId="478"/>
          <ac:picMkLst>
            <pc:docMk/>
            <pc:sldMk cId="4102395213" sldId="371"/>
            <ac:picMk id="13" creationId="{B99AD5A5-FA4B-8A56-EE1D-D53F58816C8C}"/>
          </ac:picMkLst>
        </pc:picChg>
      </pc:sldChg>
      <pc:sldChg chg="addSp delSp modSp new mod ord">
        <pc:chgData name="Vrijlandt, M.A.W. (Mark)" userId="ae0be6a2-1ee4-4e13-b071-53d10e3ac867" providerId="ADAL" clId="{F45D289E-6C19-442B-A738-2E27358B8E31}" dt="2023-03-24T09:11:46.936" v="13559"/>
        <pc:sldMkLst>
          <pc:docMk/>
          <pc:sldMk cId="835576099" sldId="372"/>
        </pc:sldMkLst>
        <pc:spChg chg="mod">
          <ac:chgData name="Vrijlandt, M.A.W. (Mark)" userId="ae0be6a2-1ee4-4e13-b071-53d10e3ac867" providerId="ADAL" clId="{F45D289E-6C19-442B-A738-2E27358B8E31}" dt="2023-03-23T09:23:49.072" v="12679" actId="790"/>
          <ac:spMkLst>
            <pc:docMk/>
            <pc:sldMk cId="835576099" sldId="372"/>
            <ac:spMk id="3" creationId="{A146E9C0-6C69-A7D3-F40B-7E986CC927DE}"/>
          </ac:spMkLst>
        </pc:spChg>
        <pc:spChg chg="mod">
          <ac:chgData name="Vrijlandt, M.A.W. (Mark)" userId="ae0be6a2-1ee4-4e13-b071-53d10e3ac867" providerId="ADAL" clId="{F45D289E-6C19-442B-A738-2E27358B8E31}" dt="2023-03-24T09:06:17.041" v="13546" actId="20577"/>
          <ac:spMkLst>
            <pc:docMk/>
            <pc:sldMk cId="835576099" sldId="372"/>
            <ac:spMk id="6" creationId="{3BA71483-71C9-05A6-1331-FF8EE9054417}"/>
          </ac:spMkLst>
        </pc:spChg>
        <pc:picChg chg="add del">
          <ac:chgData name="Vrijlandt, M.A.W. (Mark)" userId="ae0be6a2-1ee4-4e13-b071-53d10e3ac867" providerId="ADAL" clId="{F45D289E-6C19-442B-A738-2E27358B8E31}" dt="2023-02-13T21:18:01.764" v="4495" actId="478"/>
          <ac:picMkLst>
            <pc:docMk/>
            <pc:sldMk cId="835576099" sldId="372"/>
            <ac:picMk id="9" creationId="{1F8D4C3E-25EE-691A-9D33-2B3B32B767E9}"/>
          </ac:picMkLst>
        </pc:picChg>
        <pc:picChg chg="add mod">
          <ac:chgData name="Vrijlandt, M.A.W. (Mark)" userId="ae0be6a2-1ee4-4e13-b071-53d10e3ac867" providerId="ADAL" clId="{F45D289E-6C19-442B-A738-2E27358B8E31}" dt="2023-02-13T21:19:45.857" v="4644" actId="1037"/>
          <ac:picMkLst>
            <pc:docMk/>
            <pc:sldMk cId="835576099" sldId="372"/>
            <ac:picMk id="11" creationId="{76519B21-14EE-752C-A226-7F7091718FA4}"/>
          </ac:picMkLst>
        </pc:picChg>
      </pc:sldChg>
      <pc:sldChg chg="modSp new del mod">
        <pc:chgData name="Vrijlandt, M.A.W. (Mark)" userId="ae0be6a2-1ee4-4e13-b071-53d10e3ac867" providerId="ADAL" clId="{F45D289E-6C19-442B-A738-2E27358B8E31}" dt="2023-03-09T16:21:30.370" v="6852" actId="47"/>
        <pc:sldMkLst>
          <pc:docMk/>
          <pc:sldMk cId="568481992" sldId="373"/>
        </pc:sldMkLst>
        <pc:spChg chg="mod">
          <ac:chgData name="Vrijlandt, M.A.W. (Mark)" userId="ae0be6a2-1ee4-4e13-b071-53d10e3ac867" providerId="ADAL" clId="{F45D289E-6C19-442B-A738-2E27358B8E31}" dt="2023-02-13T21:19:34.822" v="4581" actId="20577"/>
          <ac:spMkLst>
            <pc:docMk/>
            <pc:sldMk cId="568481992" sldId="373"/>
            <ac:spMk id="3" creationId="{0B3A504D-ABD6-60EA-E236-D04D4313D36B}"/>
          </ac:spMkLst>
        </pc:spChg>
      </pc:sldChg>
      <pc:sldChg chg="modSp add del mod">
        <pc:chgData name="Vrijlandt, M.A.W. (Mark)" userId="ae0be6a2-1ee4-4e13-b071-53d10e3ac867" providerId="ADAL" clId="{F45D289E-6C19-442B-A738-2E27358B8E31}" dt="2023-03-09T19:13:49.586" v="6933" actId="47"/>
        <pc:sldMkLst>
          <pc:docMk/>
          <pc:sldMk cId="1993491381" sldId="374"/>
        </pc:sldMkLst>
        <pc:spChg chg="mod">
          <ac:chgData name="Vrijlandt, M.A.W. (Mark)" userId="ae0be6a2-1ee4-4e13-b071-53d10e3ac867" providerId="ADAL" clId="{F45D289E-6C19-442B-A738-2E27358B8E31}" dt="2023-02-13T21:20:33.737" v="4668" actId="20577"/>
          <ac:spMkLst>
            <pc:docMk/>
            <pc:sldMk cId="1993491381" sldId="374"/>
            <ac:spMk id="3" creationId="{0B3A504D-ABD6-60EA-E236-D04D4313D36B}"/>
          </ac:spMkLst>
        </pc:spChg>
      </pc:sldChg>
      <pc:sldChg chg="modSp new mod ord">
        <pc:chgData name="Vrijlandt, M.A.W. (Mark)" userId="ae0be6a2-1ee4-4e13-b071-53d10e3ac867" providerId="ADAL" clId="{F45D289E-6C19-442B-A738-2E27358B8E31}" dt="2023-03-27T10:20:43.965" v="14452" actId="20577"/>
        <pc:sldMkLst>
          <pc:docMk/>
          <pc:sldMk cId="2932398917" sldId="375"/>
        </pc:sldMkLst>
        <pc:spChg chg="mod">
          <ac:chgData name="Vrijlandt, M.A.W. (Mark)" userId="ae0be6a2-1ee4-4e13-b071-53d10e3ac867" providerId="ADAL" clId="{F45D289E-6C19-442B-A738-2E27358B8E31}" dt="2023-03-23T09:23:28.919" v="12677" actId="790"/>
          <ac:spMkLst>
            <pc:docMk/>
            <pc:sldMk cId="2932398917" sldId="375"/>
            <ac:spMk id="3" creationId="{4CA9AC72-771E-E508-3559-D4426A50D79C}"/>
          </ac:spMkLst>
        </pc:spChg>
        <pc:spChg chg="mod">
          <ac:chgData name="Vrijlandt, M.A.W. (Mark)" userId="ae0be6a2-1ee4-4e13-b071-53d10e3ac867" providerId="ADAL" clId="{F45D289E-6C19-442B-A738-2E27358B8E31}" dt="2023-03-27T10:20:43.965" v="14452" actId="20577"/>
          <ac:spMkLst>
            <pc:docMk/>
            <pc:sldMk cId="2932398917" sldId="375"/>
            <ac:spMk id="6" creationId="{67920E18-4EA7-97A7-3C1C-0842E5AF74F7}"/>
          </ac:spMkLst>
        </pc:spChg>
      </pc:sldChg>
      <pc:sldChg chg="modSp new del mod">
        <pc:chgData name="Vrijlandt, M.A.W. (Mark)" userId="ae0be6a2-1ee4-4e13-b071-53d10e3ac867" providerId="ADAL" clId="{F45D289E-6C19-442B-A738-2E27358B8E31}" dt="2023-03-09T16:06:54.031" v="6751" actId="47"/>
        <pc:sldMkLst>
          <pc:docMk/>
          <pc:sldMk cId="2004017653" sldId="376"/>
        </pc:sldMkLst>
        <pc:spChg chg="mod">
          <ac:chgData name="Vrijlandt, M.A.W. (Mark)" userId="ae0be6a2-1ee4-4e13-b071-53d10e3ac867" providerId="ADAL" clId="{F45D289E-6C19-442B-A738-2E27358B8E31}" dt="2023-03-09T11:34:07.157" v="6748" actId="20577"/>
          <ac:spMkLst>
            <pc:docMk/>
            <pc:sldMk cId="2004017653" sldId="376"/>
            <ac:spMk id="3" creationId="{068E837D-2283-B4B3-A7E0-DC244F552785}"/>
          </ac:spMkLst>
        </pc:spChg>
      </pc:sldChg>
      <pc:sldChg chg="modSp new mod ord">
        <pc:chgData name="Vrijlandt, M.A.W. (Mark)" userId="ae0be6a2-1ee4-4e13-b071-53d10e3ac867" providerId="ADAL" clId="{F45D289E-6C19-442B-A738-2E27358B8E31}" dt="2023-03-27T08:57:21.818" v="14213" actId="20577"/>
        <pc:sldMkLst>
          <pc:docMk/>
          <pc:sldMk cId="285749992" sldId="377"/>
        </pc:sldMkLst>
        <pc:spChg chg="mod">
          <ac:chgData name="Vrijlandt, M.A.W. (Mark)" userId="ae0be6a2-1ee4-4e13-b071-53d10e3ac867" providerId="ADAL" clId="{F45D289E-6C19-442B-A738-2E27358B8E31}" dt="2023-03-09T10:23:58.864" v="6065" actId="20577"/>
          <ac:spMkLst>
            <pc:docMk/>
            <pc:sldMk cId="285749992" sldId="377"/>
            <ac:spMk id="3" creationId="{844FB406-B89B-CA79-9CFA-1F1277212FD3}"/>
          </ac:spMkLst>
        </pc:spChg>
        <pc:spChg chg="mod">
          <ac:chgData name="Vrijlandt, M.A.W. (Mark)" userId="ae0be6a2-1ee4-4e13-b071-53d10e3ac867" providerId="ADAL" clId="{F45D289E-6C19-442B-A738-2E27358B8E31}" dt="2023-03-27T08:57:21.818" v="14213" actId="20577"/>
          <ac:spMkLst>
            <pc:docMk/>
            <pc:sldMk cId="285749992" sldId="377"/>
            <ac:spMk id="6" creationId="{3180C223-2891-A762-AC84-E1B851FF969F}"/>
          </ac:spMkLst>
        </pc:spChg>
      </pc:sldChg>
      <pc:sldChg chg="addSp new add del mod">
        <pc:chgData name="Vrijlandt, M.A.W. (Mark)" userId="ae0be6a2-1ee4-4e13-b071-53d10e3ac867" providerId="ADAL" clId="{F45D289E-6C19-442B-A738-2E27358B8E31}" dt="2023-03-09T16:10:49.994" v="6790" actId="47"/>
        <pc:sldMkLst>
          <pc:docMk/>
          <pc:sldMk cId="4137001652" sldId="378"/>
        </pc:sldMkLst>
        <pc:picChg chg="add">
          <ac:chgData name="Vrijlandt, M.A.W. (Mark)" userId="ae0be6a2-1ee4-4e13-b071-53d10e3ac867" providerId="ADAL" clId="{F45D289E-6C19-442B-A738-2E27358B8E31}" dt="2023-03-09T11:30:08.930" v="6724" actId="22"/>
          <ac:picMkLst>
            <pc:docMk/>
            <pc:sldMk cId="4137001652" sldId="378"/>
            <ac:picMk id="9" creationId="{B79483C6-A57F-6983-7327-540AC213B6FF}"/>
          </ac:picMkLst>
        </pc:picChg>
      </pc:sldChg>
      <pc:sldChg chg="addSp new mod ord">
        <pc:chgData name="Vrijlandt, M.A.W. (Mark)" userId="ae0be6a2-1ee4-4e13-b071-53d10e3ac867" providerId="ADAL" clId="{F45D289E-6C19-442B-A738-2E27358B8E31}" dt="2023-03-09T21:49:22.454" v="9398"/>
        <pc:sldMkLst>
          <pc:docMk/>
          <pc:sldMk cId="2787631026" sldId="379"/>
        </pc:sldMkLst>
        <pc:picChg chg="add">
          <ac:chgData name="Vrijlandt, M.A.W. (Mark)" userId="ae0be6a2-1ee4-4e13-b071-53d10e3ac867" providerId="ADAL" clId="{F45D289E-6C19-442B-A738-2E27358B8E31}" dt="2023-03-09T11:31:51.282" v="6726" actId="22"/>
          <ac:picMkLst>
            <pc:docMk/>
            <pc:sldMk cId="2787631026" sldId="379"/>
            <ac:picMk id="9" creationId="{6F093722-A57F-DCF4-8A8C-EAC85BBB4377}"/>
          </ac:picMkLst>
        </pc:picChg>
      </pc:sldChg>
      <pc:sldChg chg="addSp new mod ord">
        <pc:chgData name="Vrijlandt, M.A.W. (Mark)" userId="ae0be6a2-1ee4-4e13-b071-53d10e3ac867" providerId="ADAL" clId="{F45D289E-6C19-442B-A738-2E27358B8E31}" dt="2023-03-24T09:16:23.073" v="13571"/>
        <pc:sldMkLst>
          <pc:docMk/>
          <pc:sldMk cId="2457056514" sldId="380"/>
        </pc:sldMkLst>
        <pc:picChg chg="add">
          <ac:chgData name="Vrijlandt, M.A.W. (Mark)" userId="ae0be6a2-1ee4-4e13-b071-53d10e3ac867" providerId="ADAL" clId="{F45D289E-6C19-442B-A738-2E27358B8E31}" dt="2023-03-09T11:32:52.899" v="6728" actId="22"/>
          <ac:picMkLst>
            <pc:docMk/>
            <pc:sldMk cId="2457056514" sldId="380"/>
            <ac:picMk id="9" creationId="{CD6B4775-5177-2B96-FC63-A570F9F05FE0}"/>
          </ac:picMkLst>
        </pc:picChg>
      </pc:sldChg>
      <pc:sldChg chg="add ord">
        <pc:chgData name="Vrijlandt, M.A.W. (Mark)" userId="ae0be6a2-1ee4-4e13-b071-53d10e3ac867" providerId="ADAL" clId="{F45D289E-6C19-442B-A738-2E27358B8E31}" dt="2023-03-23T10:09:33.801" v="12924"/>
        <pc:sldMkLst>
          <pc:docMk/>
          <pc:sldMk cId="3003492644" sldId="923"/>
        </pc:sldMkLst>
      </pc:sldChg>
      <pc:sldChg chg="add ord">
        <pc:chgData name="Vrijlandt, M.A.W. (Mark)" userId="ae0be6a2-1ee4-4e13-b071-53d10e3ac867" providerId="ADAL" clId="{F45D289E-6C19-442B-A738-2E27358B8E31}" dt="2023-03-23T10:09:41.351" v="12926"/>
        <pc:sldMkLst>
          <pc:docMk/>
          <pc:sldMk cId="89938811" sldId="932"/>
        </pc:sldMkLst>
      </pc:sldChg>
      <pc:sldChg chg="modSp add mod ord">
        <pc:chgData name="Vrijlandt, M.A.W. (Mark)" userId="ae0be6a2-1ee4-4e13-b071-53d10e3ac867" providerId="ADAL" clId="{F45D289E-6C19-442B-A738-2E27358B8E31}" dt="2023-03-23T10:09:48.261" v="12928"/>
        <pc:sldMkLst>
          <pc:docMk/>
          <pc:sldMk cId="2303312384" sldId="945"/>
        </pc:sldMkLst>
        <pc:spChg chg="mod">
          <ac:chgData name="Vrijlandt, M.A.W. (Mark)" userId="ae0be6a2-1ee4-4e13-b071-53d10e3ac867" providerId="ADAL" clId="{F45D289E-6C19-442B-A738-2E27358B8E31}" dt="2023-03-23T10:06:03.149" v="12902" actId="20577"/>
          <ac:spMkLst>
            <pc:docMk/>
            <pc:sldMk cId="2303312384" sldId="945"/>
            <ac:spMk id="3" creationId="{968D0273-8DAD-CA8D-BAF3-494965752495}"/>
          </ac:spMkLst>
        </pc:spChg>
      </pc:sldChg>
      <pc:sldChg chg="addSp delSp modSp new del mod ord">
        <pc:chgData name="Vrijlandt, M.A.W. (Mark)" userId="ae0be6a2-1ee4-4e13-b071-53d10e3ac867" providerId="ADAL" clId="{F45D289E-6C19-442B-A738-2E27358B8E31}" dt="2023-03-09T16:21:19.395" v="6851" actId="47"/>
        <pc:sldMkLst>
          <pc:docMk/>
          <pc:sldMk cId="2366476157" sldId="946"/>
        </pc:sldMkLst>
        <pc:spChg chg="mod">
          <ac:chgData name="Vrijlandt, M.A.W. (Mark)" userId="ae0be6a2-1ee4-4e13-b071-53d10e3ac867" providerId="ADAL" clId="{F45D289E-6C19-442B-A738-2E27358B8E31}" dt="2023-03-09T16:07:50.874" v="6781" actId="20577"/>
          <ac:spMkLst>
            <pc:docMk/>
            <pc:sldMk cId="2366476157" sldId="946"/>
            <ac:spMk id="3" creationId="{65A12F98-D690-E60C-5DA5-969B8AE23A10}"/>
          </ac:spMkLst>
        </pc:spChg>
        <pc:spChg chg="del">
          <ac:chgData name="Vrijlandt, M.A.W. (Mark)" userId="ae0be6a2-1ee4-4e13-b071-53d10e3ac867" providerId="ADAL" clId="{F45D289E-6C19-442B-A738-2E27358B8E31}" dt="2023-03-09T16:08:26.429" v="6785" actId="478"/>
          <ac:spMkLst>
            <pc:docMk/>
            <pc:sldMk cId="2366476157" sldId="946"/>
            <ac:spMk id="6" creationId="{6AF2F9FB-2D93-ED52-BAD9-C3EE3EF48E04}"/>
          </ac:spMkLst>
        </pc:spChg>
        <pc:picChg chg="add mod">
          <ac:chgData name="Vrijlandt, M.A.W. (Mark)" userId="ae0be6a2-1ee4-4e13-b071-53d10e3ac867" providerId="ADAL" clId="{F45D289E-6C19-442B-A738-2E27358B8E31}" dt="2023-03-09T16:08:23.643" v="6784" actId="1076"/>
          <ac:picMkLst>
            <pc:docMk/>
            <pc:sldMk cId="2366476157" sldId="946"/>
            <ac:picMk id="9" creationId="{FB9933D0-BAC4-3CB1-CB54-59D7467EACE9}"/>
          </ac:picMkLst>
        </pc:picChg>
      </pc:sldChg>
      <pc:sldChg chg="new del">
        <pc:chgData name="Vrijlandt, M.A.W. (Mark)" userId="ae0be6a2-1ee4-4e13-b071-53d10e3ac867" providerId="ADAL" clId="{F45D289E-6C19-442B-A738-2E27358B8E31}" dt="2023-03-09T16:07:41.721" v="6755" actId="680"/>
        <pc:sldMkLst>
          <pc:docMk/>
          <pc:sldMk cId="2614241703" sldId="946"/>
        </pc:sldMkLst>
      </pc:sldChg>
      <pc:sldChg chg="addSp new mod ord">
        <pc:chgData name="Vrijlandt, M.A.W. (Mark)" userId="ae0be6a2-1ee4-4e13-b071-53d10e3ac867" providerId="ADAL" clId="{F45D289E-6C19-442B-A738-2E27358B8E31}" dt="2023-03-24T09:16:23.073" v="13571"/>
        <pc:sldMkLst>
          <pc:docMk/>
          <pc:sldMk cId="3711632200" sldId="947"/>
        </pc:sldMkLst>
        <pc:picChg chg="add">
          <ac:chgData name="Vrijlandt, M.A.W. (Mark)" userId="ae0be6a2-1ee4-4e13-b071-53d10e3ac867" providerId="ADAL" clId="{F45D289E-6C19-442B-A738-2E27358B8E31}" dt="2023-03-09T16:10:09.254" v="6787" actId="22"/>
          <ac:picMkLst>
            <pc:docMk/>
            <pc:sldMk cId="3711632200" sldId="947"/>
            <ac:picMk id="9" creationId="{D0BA39DB-A38C-7C75-C9B6-EB2B502DE71F}"/>
          </ac:picMkLst>
        </pc:picChg>
      </pc:sldChg>
      <pc:sldChg chg="addSp delSp modSp new mod">
        <pc:chgData name="Vrijlandt, M.A.W. (Mark)" userId="ae0be6a2-1ee4-4e13-b071-53d10e3ac867" providerId="ADAL" clId="{F45D289E-6C19-442B-A738-2E27358B8E31}" dt="2023-03-09T20:54:15.320" v="8151" actId="790"/>
        <pc:sldMkLst>
          <pc:docMk/>
          <pc:sldMk cId="3109508554" sldId="948"/>
        </pc:sldMkLst>
        <pc:spChg chg="del">
          <ac:chgData name="Vrijlandt, M.A.W. (Mark)" userId="ae0be6a2-1ee4-4e13-b071-53d10e3ac867" providerId="ADAL" clId="{F45D289E-6C19-442B-A738-2E27358B8E31}" dt="2023-03-09T16:23:16.963" v="6915" actId="478"/>
          <ac:spMkLst>
            <pc:docMk/>
            <pc:sldMk cId="3109508554" sldId="948"/>
            <ac:spMk id="2" creationId="{FC4BD2E9-8986-D83E-F37C-8A557396E5E0}"/>
          </ac:spMkLst>
        </pc:spChg>
        <pc:spChg chg="mod">
          <ac:chgData name="Vrijlandt, M.A.W. (Mark)" userId="ae0be6a2-1ee4-4e13-b071-53d10e3ac867" providerId="ADAL" clId="{F45D289E-6C19-442B-A738-2E27358B8E31}" dt="2023-03-09T16:23:30.202" v="6927" actId="1035"/>
          <ac:spMkLst>
            <pc:docMk/>
            <pc:sldMk cId="3109508554" sldId="948"/>
            <ac:spMk id="3" creationId="{544B3DE9-94B1-6507-0ADA-38C5624609E7}"/>
          </ac:spMkLst>
        </pc:spChg>
        <pc:spChg chg="mod">
          <ac:chgData name="Vrijlandt, M.A.W. (Mark)" userId="ae0be6a2-1ee4-4e13-b071-53d10e3ac867" providerId="ADAL" clId="{F45D289E-6C19-442B-A738-2E27358B8E31}" dt="2023-03-09T20:54:15.320" v="8151" actId="790"/>
          <ac:spMkLst>
            <pc:docMk/>
            <pc:sldMk cId="3109508554" sldId="948"/>
            <ac:spMk id="6" creationId="{CB921766-40C4-B814-6831-CE5045594E42}"/>
          </ac:spMkLst>
        </pc:spChg>
        <pc:spChg chg="del">
          <ac:chgData name="Vrijlandt, M.A.W. (Mark)" userId="ae0be6a2-1ee4-4e13-b071-53d10e3ac867" providerId="ADAL" clId="{F45D289E-6C19-442B-A738-2E27358B8E31}" dt="2023-03-09T16:23:18.763" v="6916" actId="478"/>
          <ac:spMkLst>
            <pc:docMk/>
            <pc:sldMk cId="3109508554" sldId="948"/>
            <ac:spMk id="7" creationId="{D329546F-B604-2707-5E86-20A66F288B94}"/>
          </ac:spMkLst>
        </pc:spChg>
        <pc:spChg chg="add mod">
          <ac:chgData name="Vrijlandt, M.A.W. (Mark)" userId="ae0be6a2-1ee4-4e13-b071-53d10e3ac867" providerId="ADAL" clId="{F45D289E-6C19-442B-A738-2E27358B8E31}" dt="2023-03-09T20:54:15.320" v="8151" actId="790"/>
          <ac:spMkLst>
            <pc:docMk/>
            <pc:sldMk cId="3109508554" sldId="948"/>
            <ac:spMk id="8" creationId="{C7BF6420-569F-2E22-0172-784FC0DF0D86}"/>
          </ac:spMkLst>
        </pc:spChg>
        <pc:spChg chg="add mod">
          <ac:chgData name="Vrijlandt, M.A.W. (Mark)" userId="ae0be6a2-1ee4-4e13-b071-53d10e3ac867" providerId="ADAL" clId="{F45D289E-6C19-442B-A738-2E27358B8E31}" dt="2023-03-09T20:54:15.320" v="8151" actId="790"/>
          <ac:spMkLst>
            <pc:docMk/>
            <pc:sldMk cId="3109508554" sldId="948"/>
            <ac:spMk id="9" creationId="{100D8EBD-8B46-2215-752E-CC1D139866E4}"/>
          </ac:spMkLst>
        </pc:spChg>
      </pc:sldChg>
      <pc:sldChg chg="modSp new del mod">
        <pc:chgData name="Vrijlandt, M.A.W. (Mark)" userId="ae0be6a2-1ee4-4e13-b071-53d10e3ac867" providerId="ADAL" clId="{F45D289E-6C19-442B-A738-2E27358B8E31}" dt="2023-03-10T11:22:00.237" v="11349" actId="47"/>
        <pc:sldMkLst>
          <pc:docMk/>
          <pc:sldMk cId="2063418593" sldId="949"/>
        </pc:sldMkLst>
        <pc:spChg chg="mod">
          <ac:chgData name="Vrijlandt, M.A.W. (Mark)" userId="ae0be6a2-1ee4-4e13-b071-53d10e3ac867" providerId="ADAL" clId="{F45D289E-6C19-442B-A738-2E27358B8E31}" dt="2023-03-09T19:52:31.514" v="7686" actId="20577"/>
          <ac:spMkLst>
            <pc:docMk/>
            <pc:sldMk cId="2063418593" sldId="949"/>
            <ac:spMk id="3" creationId="{AFFA6F7C-E699-4F8E-96ED-BBAE80D97214}"/>
          </ac:spMkLst>
        </pc:spChg>
      </pc:sldChg>
      <pc:sldChg chg="new del">
        <pc:chgData name="Vrijlandt, M.A.W. (Mark)" userId="ae0be6a2-1ee4-4e13-b071-53d10e3ac867" providerId="ADAL" clId="{F45D289E-6C19-442B-A738-2E27358B8E31}" dt="2023-03-09T20:50:41.168" v="8095" actId="47"/>
        <pc:sldMkLst>
          <pc:docMk/>
          <pc:sldMk cId="3750337661" sldId="950"/>
        </pc:sldMkLst>
      </pc:sldChg>
      <pc:sldChg chg="addSp delSp modSp add del mod">
        <pc:chgData name="Vrijlandt, M.A.W. (Mark)" userId="ae0be6a2-1ee4-4e13-b071-53d10e3ac867" providerId="ADAL" clId="{F45D289E-6C19-442B-A738-2E27358B8E31}" dt="2023-03-09T21:12:23.978" v="8376" actId="47"/>
        <pc:sldMkLst>
          <pc:docMk/>
          <pc:sldMk cId="2194936809" sldId="951"/>
        </pc:sldMkLst>
        <pc:spChg chg="mod">
          <ac:chgData name="Vrijlandt, M.A.W. (Mark)" userId="ae0be6a2-1ee4-4e13-b071-53d10e3ac867" providerId="ADAL" clId="{F45D289E-6C19-442B-A738-2E27358B8E31}" dt="2023-03-09T20:51:02.326" v="8137" actId="5793"/>
          <ac:spMkLst>
            <pc:docMk/>
            <pc:sldMk cId="2194936809" sldId="951"/>
            <ac:spMk id="3" creationId="{544B3DE9-94B1-6507-0ADA-38C5624609E7}"/>
          </ac:spMkLst>
        </pc:spChg>
        <pc:spChg chg="mod">
          <ac:chgData name="Vrijlandt, M.A.W. (Mark)" userId="ae0be6a2-1ee4-4e13-b071-53d10e3ac867" providerId="ADAL" clId="{F45D289E-6C19-442B-A738-2E27358B8E31}" dt="2023-03-09T20:56:02.075" v="8156" actId="208"/>
          <ac:spMkLst>
            <pc:docMk/>
            <pc:sldMk cId="2194936809" sldId="951"/>
            <ac:spMk id="6" creationId="{CB921766-40C4-B814-6831-CE5045594E42}"/>
          </ac:spMkLst>
        </pc:spChg>
        <pc:spChg chg="add del">
          <ac:chgData name="Vrijlandt, M.A.W. (Mark)" userId="ae0be6a2-1ee4-4e13-b071-53d10e3ac867" providerId="ADAL" clId="{F45D289E-6C19-442B-A738-2E27358B8E31}" dt="2023-03-09T20:52:10.651" v="8141" actId="22"/>
          <ac:spMkLst>
            <pc:docMk/>
            <pc:sldMk cId="2194936809" sldId="951"/>
            <ac:spMk id="7" creationId="{09598820-5B12-F073-2653-8A93F719F749}"/>
          </ac:spMkLst>
        </pc:spChg>
        <pc:spChg chg="mod">
          <ac:chgData name="Vrijlandt, M.A.W. (Mark)" userId="ae0be6a2-1ee4-4e13-b071-53d10e3ac867" providerId="ADAL" clId="{F45D289E-6C19-442B-A738-2E27358B8E31}" dt="2023-03-09T20:55:49.873" v="8155" actId="1076"/>
          <ac:spMkLst>
            <pc:docMk/>
            <pc:sldMk cId="2194936809" sldId="951"/>
            <ac:spMk id="8" creationId="{C7BF6420-569F-2E22-0172-784FC0DF0D86}"/>
          </ac:spMkLst>
        </pc:spChg>
        <pc:spChg chg="mod">
          <ac:chgData name="Vrijlandt, M.A.W. (Mark)" userId="ae0be6a2-1ee4-4e13-b071-53d10e3ac867" providerId="ADAL" clId="{F45D289E-6C19-442B-A738-2E27358B8E31}" dt="2023-03-09T20:55:23.716" v="8153"/>
          <ac:spMkLst>
            <pc:docMk/>
            <pc:sldMk cId="2194936809" sldId="951"/>
            <ac:spMk id="9" creationId="{100D8EBD-8B46-2215-752E-CC1D139866E4}"/>
          </ac:spMkLst>
        </pc:spChg>
        <pc:picChg chg="add mod">
          <ac:chgData name="Vrijlandt, M.A.W. (Mark)" userId="ae0be6a2-1ee4-4e13-b071-53d10e3ac867" providerId="ADAL" clId="{F45D289E-6C19-442B-A738-2E27358B8E31}" dt="2023-03-09T21:01:45.174" v="8311" actId="208"/>
          <ac:picMkLst>
            <pc:docMk/>
            <pc:sldMk cId="2194936809" sldId="951"/>
            <ac:picMk id="11" creationId="{033431E2-0A9F-E52E-BFF4-EC26EEDB447A}"/>
          </ac:picMkLst>
        </pc:picChg>
        <pc:picChg chg="add mod">
          <ac:chgData name="Vrijlandt, M.A.W. (Mark)" userId="ae0be6a2-1ee4-4e13-b071-53d10e3ac867" providerId="ADAL" clId="{F45D289E-6C19-442B-A738-2E27358B8E31}" dt="2023-03-09T21:01:49.005" v="8312" actId="208"/>
          <ac:picMkLst>
            <pc:docMk/>
            <pc:sldMk cId="2194936809" sldId="951"/>
            <ac:picMk id="13" creationId="{BC62C76B-DDD8-75F4-CC53-4CE27BB9F0D0}"/>
          </ac:picMkLst>
        </pc:picChg>
      </pc:sldChg>
      <pc:sldChg chg="addSp delSp modSp add mod ord">
        <pc:chgData name="Vrijlandt, M.A.W. (Mark)" userId="ae0be6a2-1ee4-4e13-b071-53d10e3ac867" providerId="ADAL" clId="{F45D289E-6C19-442B-A738-2E27358B8E31}" dt="2023-03-24T09:11:46.936" v="13559"/>
        <pc:sldMkLst>
          <pc:docMk/>
          <pc:sldMk cId="1453347987" sldId="952"/>
        </pc:sldMkLst>
        <pc:spChg chg="mod">
          <ac:chgData name="Vrijlandt, M.A.W. (Mark)" userId="ae0be6a2-1ee4-4e13-b071-53d10e3ac867" providerId="ADAL" clId="{F45D289E-6C19-442B-A738-2E27358B8E31}" dt="2023-03-09T21:17:49.561" v="8377" actId="1035"/>
          <ac:spMkLst>
            <pc:docMk/>
            <pc:sldMk cId="1453347987" sldId="952"/>
            <ac:spMk id="3" creationId="{544B3DE9-94B1-6507-0ADA-38C5624609E7}"/>
          </ac:spMkLst>
        </pc:spChg>
        <pc:spChg chg="del">
          <ac:chgData name="Vrijlandt, M.A.W. (Mark)" userId="ae0be6a2-1ee4-4e13-b071-53d10e3ac867" providerId="ADAL" clId="{F45D289E-6C19-442B-A738-2E27358B8E31}" dt="2023-03-09T21:02:02.739" v="8315" actId="478"/>
          <ac:spMkLst>
            <pc:docMk/>
            <pc:sldMk cId="1453347987" sldId="952"/>
            <ac:spMk id="6" creationId="{CB921766-40C4-B814-6831-CE5045594E42}"/>
          </ac:spMkLst>
        </pc:spChg>
        <pc:spChg chg="add del mod">
          <ac:chgData name="Vrijlandt, M.A.W. (Mark)" userId="ae0be6a2-1ee4-4e13-b071-53d10e3ac867" providerId="ADAL" clId="{F45D289E-6C19-442B-A738-2E27358B8E31}" dt="2023-03-09T21:02:08.388" v="8317" actId="478"/>
          <ac:spMkLst>
            <pc:docMk/>
            <pc:sldMk cId="1453347987" sldId="952"/>
            <ac:spMk id="7" creationId="{D38370A1-7A08-D502-E9C1-4AC184DEDE0F}"/>
          </ac:spMkLst>
        </pc:spChg>
        <pc:spChg chg="del">
          <ac:chgData name="Vrijlandt, M.A.W. (Mark)" userId="ae0be6a2-1ee4-4e13-b071-53d10e3ac867" providerId="ADAL" clId="{F45D289E-6C19-442B-A738-2E27358B8E31}" dt="2023-03-09T21:01:57.399" v="8314" actId="478"/>
          <ac:spMkLst>
            <pc:docMk/>
            <pc:sldMk cId="1453347987" sldId="952"/>
            <ac:spMk id="8" creationId="{C7BF6420-569F-2E22-0172-784FC0DF0D86}"/>
          </ac:spMkLst>
        </pc:spChg>
        <pc:spChg chg="del">
          <ac:chgData name="Vrijlandt, M.A.W. (Mark)" userId="ae0be6a2-1ee4-4e13-b071-53d10e3ac867" providerId="ADAL" clId="{F45D289E-6C19-442B-A738-2E27358B8E31}" dt="2023-03-09T21:03:55.288" v="8319" actId="478"/>
          <ac:spMkLst>
            <pc:docMk/>
            <pc:sldMk cId="1453347987" sldId="952"/>
            <ac:spMk id="9" creationId="{100D8EBD-8B46-2215-752E-CC1D139866E4}"/>
          </ac:spMkLst>
        </pc:spChg>
        <pc:spChg chg="add mod">
          <ac:chgData name="Vrijlandt, M.A.W. (Mark)" userId="ae0be6a2-1ee4-4e13-b071-53d10e3ac867" providerId="ADAL" clId="{F45D289E-6C19-442B-A738-2E27358B8E31}" dt="2023-03-24T09:08:56.348" v="13547" actId="1035"/>
          <ac:spMkLst>
            <pc:docMk/>
            <pc:sldMk cId="1453347987" sldId="952"/>
            <ac:spMk id="15" creationId="{9DFD29DD-135A-A224-924E-4E5FA7BB7064}"/>
          </ac:spMkLst>
        </pc:spChg>
        <pc:spChg chg="add mod">
          <ac:chgData name="Vrijlandt, M.A.W. (Mark)" userId="ae0be6a2-1ee4-4e13-b071-53d10e3ac867" providerId="ADAL" clId="{F45D289E-6C19-442B-A738-2E27358B8E31}" dt="2023-03-24T09:09:21.084" v="13553" actId="1035"/>
          <ac:spMkLst>
            <pc:docMk/>
            <pc:sldMk cId="1453347987" sldId="952"/>
            <ac:spMk id="16" creationId="{2254C74E-1C5B-E260-7204-520FCE0039DF}"/>
          </ac:spMkLst>
        </pc:spChg>
        <pc:spChg chg="add mod">
          <ac:chgData name="Vrijlandt, M.A.W. (Mark)" userId="ae0be6a2-1ee4-4e13-b071-53d10e3ac867" providerId="ADAL" clId="{F45D289E-6C19-442B-A738-2E27358B8E31}" dt="2023-03-24T09:09:52.140" v="13557" actId="1035"/>
          <ac:spMkLst>
            <pc:docMk/>
            <pc:sldMk cId="1453347987" sldId="952"/>
            <ac:spMk id="17" creationId="{1280B5DB-296E-932A-C040-87C28D2D8D6F}"/>
          </ac:spMkLst>
        </pc:spChg>
        <pc:spChg chg="add mod">
          <ac:chgData name="Vrijlandt, M.A.W. (Mark)" userId="ae0be6a2-1ee4-4e13-b071-53d10e3ac867" providerId="ADAL" clId="{F45D289E-6C19-442B-A738-2E27358B8E31}" dt="2023-03-24T09:09:10.961" v="13552" actId="1036"/>
          <ac:spMkLst>
            <pc:docMk/>
            <pc:sldMk cId="1453347987" sldId="952"/>
            <ac:spMk id="18" creationId="{5767A2AD-E9CE-D714-5578-8C005836D7B7}"/>
          </ac:spMkLst>
        </pc:spChg>
        <pc:picChg chg="mod">
          <ac:chgData name="Vrijlandt, M.A.W. (Mark)" userId="ae0be6a2-1ee4-4e13-b071-53d10e3ac867" providerId="ADAL" clId="{F45D289E-6C19-442B-A738-2E27358B8E31}" dt="2023-03-09T21:06:30.484" v="8342" actId="1037"/>
          <ac:picMkLst>
            <pc:docMk/>
            <pc:sldMk cId="1453347987" sldId="952"/>
            <ac:picMk id="11" creationId="{033431E2-0A9F-E52E-BFF4-EC26EEDB447A}"/>
          </ac:picMkLst>
        </pc:picChg>
        <pc:picChg chg="add mod ord modCrop">
          <ac:chgData name="Vrijlandt, M.A.W. (Mark)" userId="ae0be6a2-1ee4-4e13-b071-53d10e3ac867" providerId="ADAL" clId="{F45D289E-6C19-442B-A738-2E27358B8E31}" dt="2023-03-09T21:06:39.935" v="8348" actId="166"/>
          <ac:picMkLst>
            <pc:docMk/>
            <pc:sldMk cId="1453347987" sldId="952"/>
            <ac:picMk id="12" creationId="{287F0F73-ABC2-6FB6-DB8C-0266B9B8FC8B}"/>
          </ac:picMkLst>
        </pc:picChg>
        <pc:picChg chg="mod">
          <ac:chgData name="Vrijlandt, M.A.W. (Mark)" userId="ae0be6a2-1ee4-4e13-b071-53d10e3ac867" providerId="ADAL" clId="{F45D289E-6C19-442B-A738-2E27358B8E31}" dt="2023-03-09T21:08:50.782" v="8372" actId="1076"/>
          <ac:picMkLst>
            <pc:docMk/>
            <pc:sldMk cId="1453347987" sldId="952"/>
            <ac:picMk id="13" creationId="{BC62C76B-DDD8-75F4-CC53-4CE27BB9F0D0}"/>
          </ac:picMkLst>
        </pc:picChg>
        <pc:picChg chg="add mod modCrop">
          <ac:chgData name="Vrijlandt, M.A.W. (Mark)" userId="ae0be6a2-1ee4-4e13-b071-53d10e3ac867" providerId="ADAL" clId="{F45D289E-6C19-442B-A738-2E27358B8E31}" dt="2023-03-09T21:07:27.420" v="8360" actId="1036"/>
          <ac:picMkLst>
            <pc:docMk/>
            <pc:sldMk cId="1453347987" sldId="952"/>
            <ac:picMk id="14" creationId="{8DF887CC-13CF-C2F1-A03A-F48D75DF7D45}"/>
          </ac:picMkLst>
        </pc:picChg>
      </pc:sldChg>
      <pc:sldChg chg="addSp delSp new mod">
        <pc:chgData name="Vrijlandt, M.A.W. (Mark)" userId="ae0be6a2-1ee4-4e13-b071-53d10e3ac867" providerId="ADAL" clId="{F45D289E-6C19-442B-A738-2E27358B8E31}" dt="2023-03-09T21:43:44.764" v="9392" actId="22"/>
        <pc:sldMkLst>
          <pc:docMk/>
          <pc:sldMk cId="4189365215" sldId="953"/>
        </pc:sldMkLst>
        <pc:picChg chg="add del">
          <ac:chgData name="Vrijlandt, M.A.W. (Mark)" userId="ae0be6a2-1ee4-4e13-b071-53d10e3ac867" providerId="ADAL" clId="{F45D289E-6C19-442B-A738-2E27358B8E31}" dt="2023-03-09T21:42:22.479" v="9391" actId="478"/>
          <ac:picMkLst>
            <pc:docMk/>
            <pc:sldMk cId="4189365215" sldId="953"/>
            <ac:picMk id="9" creationId="{028B23FC-2959-9BAD-3673-2A98BB04DBBD}"/>
          </ac:picMkLst>
        </pc:picChg>
        <pc:picChg chg="add">
          <ac:chgData name="Vrijlandt, M.A.W. (Mark)" userId="ae0be6a2-1ee4-4e13-b071-53d10e3ac867" providerId="ADAL" clId="{F45D289E-6C19-442B-A738-2E27358B8E31}" dt="2023-03-09T21:43:44.764" v="9392" actId="22"/>
          <ac:picMkLst>
            <pc:docMk/>
            <pc:sldMk cId="4189365215" sldId="953"/>
            <ac:picMk id="11" creationId="{18E7DB29-A927-702B-10E3-82948DF19C49}"/>
          </ac:picMkLst>
        </pc:picChg>
      </pc:sldChg>
      <pc:sldChg chg="addSp delSp new mod">
        <pc:chgData name="Vrijlandt, M.A.W. (Mark)" userId="ae0be6a2-1ee4-4e13-b071-53d10e3ac867" providerId="ADAL" clId="{F45D289E-6C19-442B-A738-2E27358B8E31}" dt="2023-03-09T21:46:20.364" v="9396" actId="22"/>
        <pc:sldMkLst>
          <pc:docMk/>
          <pc:sldMk cId="3629522577" sldId="954"/>
        </pc:sldMkLst>
        <pc:picChg chg="add del">
          <ac:chgData name="Vrijlandt, M.A.W. (Mark)" userId="ae0be6a2-1ee4-4e13-b071-53d10e3ac867" providerId="ADAL" clId="{F45D289E-6C19-442B-A738-2E27358B8E31}" dt="2023-03-09T21:46:20.161" v="9395" actId="478"/>
          <ac:picMkLst>
            <pc:docMk/>
            <pc:sldMk cId="3629522577" sldId="954"/>
            <ac:picMk id="9" creationId="{6FDB5694-96EA-A7E9-F22E-E2ECC3039C41}"/>
          </ac:picMkLst>
        </pc:picChg>
        <pc:picChg chg="add">
          <ac:chgData name="Vrijlandt, M.A.W. (Mark)" userId="ae0be6a2-1ee4-4e13-b071-53d10e3ac867" providerId="ADAL" clId="{F45D289E-6C19-442B-A738-2E27358B8E31}" dt="2023-03-09T21:46:20.364" v="9396" actId="22"/>
          <ac:picMkLst>
            <pc:docMk/>
            <pc:sldMk cId="3629522577" sldId="954"/>
            <ac:picMk id="11" creationId="{583E7AA0-9A91-4FD2-2E88-3D2E14B257A9}"/>
          </ac:picMkLst>
        </pc:picChg>
      </pc:sldChg>
      <pc:sldChg chg="addSp delSp new mod">
        <pc:chgData name="Vrijlandt, M.A.W. (Mark)" userId="ae0be6a2-1ee4-4e13-b071-53d10e3ac867" providerId="ADAL" clId="{F45D289E-6C19-442B-A738-2E27358B8E31}" dt="2023-03-10T13:52:32.951" v="11567" actId="22"/>
        <pc:sldMkLst>
          <pc:docMk/>
          <pc:sldMk cId="2765782198" sldId="955"/>
        </pc:sldMkLst>
        <pc:picChg chg="add del">
          <ac:chgData name="Vrijlandt, M.A.W. (Mark)" userId="ae0be6a2-1ee4-4e13-b071-53d10e3ac867" providerId="ADAL" clId="{F45D289E-6C19-442B-A738-2E27358B8E31}" dt="2023-03-10T13:50:19.556" v="11564" actId="478"/>
          <ac:picMkLst>
            <pc:docMk/>
            <pc:sldMk cId="2765782198" sldId="955"/>
            <ac:picMk id="9" creationId="{CCFF07FB-CF85-D99C-6935-B78EFD6A6313}"/>
          </ac:picMkLst>
        </pc:picChg>
        <pc:picChg chg="add del">
          <ac:chgData name="Vrijlandt, M.A.W. (Mark)" userId="ae0be6a2-1ee4-4e13-b071-53d10e3ac867" providerId="ADAL" clId="{F45D289E-6C19-442B-A738-2E27358B8E31}" dt="2023-03-10T13:52:32.727" v="11566" actId="478"/>
          <ac:picMkLst>
            <pc:docMk/>
            <pc:sldMk cId="2765782198" sldId="955"/>
            <ac:picMk id="11" creationId="{D0E27173-3D4F-57FC-0A31-5986744104C9}"/>
          </ac:picMkLst>
        </pc:picChg>
        <pc:picChg chg="add">
          <ac:chgData name="Vrijlandt, M.A.W. (Mark)" userId="ae0be6a2-1ee4-4e13-b071-53d10e3ac867" providerId="ADAL" clId="{F45D289E-6C19-442B-A738-2E27358B8E31}" dt="2023-03-10T13:52:32.951" v="11567" actId="22"/>
          <ac:picMkLst>
            <pc:docMk/>
            <pc:sldMk cId="2765782198" sldId="955"/>
            <ac:picMk id="13" creationId="{A7015005-382A-069B-1BED-1EF2B68D046E}"/>
          </ac:picMkLst>
        </pc:picChg>
      </pc:sldChg>
      <pc:sldChg chg="modSp new mod">
        <pc:chgData name="Vrijlandt, M.A.W. (Mark)" userId="ae0be6a2-1ee4-4e13-b071-53d10e3ac867" providerId="ADAL" clId="{F45D289E-6C19-442B-A738-2E27358B8E31}" dt="2023-03-27T08:58:15.274" v="14245" actId="20577"/>
        <pc:sldMkLst>
          <pc:docMk/>
          <pc:sldMk cId="1325116393" sldId="956"/>
        </pc:sldMkLst>
        <pc:spChg chg="mod">
          <ac:chgData name="Vrijlandt, M.A.W. (Mark)" userId="ae0be6a2-1ee4-4e13-b071-53d10e3ac867" providerId="ADAL" clId="{F45D289E-6C19-442B-A738-2E27358B8E31}" dt="2023-03-23T09:23:41.475" v="12678" actId="790"/>
          <ac:spMkLst>
            <pc:docMk/>
            <pc:sldMk cId="1325116393" sldId="956"/>
            <ac:spMk id="3" creationId="{173E254A-F983-B513-2D46-34B3F6F97306}"/>
          </ac:spMkLst>
        </pc:spChg>
        <pc:spChg chg="mod">
          <ac:chgData name="Vrijlandt, M.A.W. (Mark)" userId="ae0be6a2-1ee4-4e13-b071-53d10e3ac867" providerId="ADAL" clId="{F45D289E-6C19-442B-A738-2E27358B8E31}" dt="2023-03-27T08:58:15.274" v="14245" actId="20577"/>
          <ac:spMkLst>
            <pc:docMk/>
            <pc:sldMk cId="1325116393" sldId="956"/>
            <ac:spMk id="6" creationId="{394D80A0-15F8-EEA9-5AED-DA1E0304E6AF}"/>
          </ac:spMkLst>
        </pc:spChg>
      </pc:sldChg>
      <pc:sldChg chg="new del">
        <pc:chgData name="Vrijlandt, M.A.W. (Mark)" userId="ae0be6a2-1ee4-4e13-b071-53d10e3ac867" providerId="ADAL" clId="{F45D289E-6C19-442B-A738-2E27358B8E31}" dt="2023-03-13T10:34:37.108" v="11669" actId="680"/>
        <pc:sldMkLst>
          <pc:docMk/>
          <pc:sldMk cId="1251460758" sldId="957"/>
        </pc:sldMkLst>
      </pc:sldChg>
      <pc:sldChg chg="modSp new mod ord">
        <pc:chgData name="Vrijlandt, M.A.W. (Mark)" userId="ae0be6a2-1ee4-4e13-b071-53d10e3ac867" providerId="ADAL" clId="{F45D289E-6C19-442B-A738-2E27358B8E31}" dt="2023-03-24T09:11:59.440" v="13564" actId="20577"/>
        <pc:sldMkLst>
          <pc:docMk/>
          <pc:sldMk cId="2485608366" sldId="957"/>
        </pc:sldMkLst>
        <pc:spChg chg="mod">
          <ac:chgData name="Vrijlandt, M.A.W. (Mark)" userId="ae0be6a2-1ee4-4e13-b071-53d10e3ac867" providerId="ADAL" clId="{F45D289E-6C19-442B-A738-2E27358B8E31}" dt="2023-03-23T10:18:58.087" v="13221" actId="20577"/>
          <ac:spMkLst>
            <pc:docMk/>
            <pc:sldMk cId="2485608366" sldId="957"/>
            <ac:spMk id="3" creationId="{7057C0D8-F921-F168-3232-597CD12B4EA4}"/>
          </ac:spMkLst>
        </pc:spChg>
        <pc:spChg chg="mod">
          <ac:chgData name="Vrijlandt, M.A.W. (Mark)" userId="ae0be6a2-1ee4-4e13-b071-53d10e3ac867" providerId="ADAL" clId="{F45D289E-6C19-442B-A738-2E27358B8E31}" dt="2023-03-24T09:11:59.440" v="13564" actId="20577"/>
          <ac:spMkLst>
            <pc:docMk/>
            <pc:sldMk cId="2485608366" sldId="957"/>
            <ac:spMk id="6" creationId="{8EC8B4AA-355A-2E52-8069-407C46099EA1}"/>
          </ac:spMkLst>
        </pc:spChg>
      </pc:sldChg>
      <pc:sldChg chg="addSp new mod">
        <pc:chgData name="Vrijlandt, M.A.W. (Mark)" userId="ae0be6a2-1ee4-4e13-b071-53d10e3ac867" providerId="ADAL" clId="{F45D289E-6C19-442B-A738-2E27358B8E31}" dt="2023-03-13T11:01:04.228" v="12071" actId="22"/>
        <pc:sldMkLst>
          <pc:docMk/>
          <pc:sldMk cId="1208642609" sldId="958"/>
        </pc:sldMkLst>
        <pc:picChg chg="add">
          <ac:chgData name="Vrijlandt, M.A.W. (Mark)" userId="ae0be6a2-1ee4-4e13-b071-53d10e3ac867" providerId="ADAL" clId="{F45D289E-6C19-442B-A738-2E27358B8E31}" dt="2023-03-13T11:01:04.228" v="12071" actId="22"/>
          <ac:picMkLst>
            <pc:docMk/>
            <pc:sldMk cId="1208642609" sldId="958"/>
            <ac:picMk id="9" creationId="{79007F2A-18F8-CBA0-9A47-9C3798A4DFB7}"/>
          </ac:picMkLst>
        </pc:picChg>
      </pc:sldChg>
      <pc:sldChg chg="addSp delSp modSp new mod">
        <pc:chgData name="Vrijlandt, M.A.W. (Mark)" userId="ae0be6a2-1ee4-4e13-b071-53d10e3ac867" providerId="ADAL" clId="{F45D289E-6C19-442B-A738-2E27358B8E31}" dt="2023-03-27T08:45:54.407" v="14150" actId="14100"/>
        <pc:sldMkLst>
          <pc:docMk/>
          <pc:sldMk cId="4100004254" sldId="959"/>
        </pc:sldMkLst>
        <pc:spChg chg="del">
          <ac:chgData name="Vrijlandt, M.A.W. (Mark)" userId="ae0be6a2-1ee4-4e13-b071-53d10e3ac867" providerId="ADAL" clId="{F45D289E-6C19-442B-A738-2E27358B8E31}" dt="2023-03-27T08:44:06.412" v="14124" actId="478"/>
          <ac:spMkLst>
            <pc:docMk/>
            <pc:sldMk cId="4100004254" sldId="959"/>
            <ac:spMk id="2" creationId="{3FB23B5D-9C3A-46BA-32CF-FC564AAC5315}"/>
          </ac:spMkLst>
        </pc:spChg>
        <pc:spChg chg="add del mod">
          <ac:chgData name="Vrijlandt, M.A.W. (Mark)" userId="ae0be6a2-1ee4-4e13-b071-53d10e3ac867" providerId="ADAL" clId="{F45D289E-6C19-442B-A738-2E27358B8E31}" dt="2023-03-27T08:45:54.407" v="14150" actId="14100"/>
          <ac:spMkLst>
            <pc:docMk/>
            <pc:sldMk cId="4100004254" sldId="959"/>
            <ac:spMk id="3" creationId="{4BAB55A6-157B-C41D-251B-6BDCDEADA48F}"/>
          </ac:spMkLst>
        </pc:spChg>
        <pc:picChg chg="add mod">
          <ac:chgData name="Vrijlandt, M.A.W. (Mark)" userId="ae0be6a2-1ee4-4e13-b071-53d10e3ac867" providerId="ADAL" clId="{F45D289E-6C19-442B-A738-2E27358B8E31}" dt="2023-03-27T08:45:44.434" v="14149" actId="1582"/>
          <ac:picMkLst>
            <pc:docMk/>
            <pc:sldMk cId="4100004254" sldId="959"/>
            <ac:picMk id="5" creationId="{B29244CE-9F69-F3A2-5CA7-3E6575B9B82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5B4EA9E2-9158-7974-DCAC-25A19B2428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68F33D8-9CA6-B57C-1DD5-00F8C64910F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54095CB-6EA5-87F8-2163-A7CA9AD02A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nl-NL"/>
              <a:t>Edwin Matthijssen</a:t>
            </a:r>
            <a:endParaRPr lang="nl-NL" dirty="0"/>
          </a:p>
        </p:txBody>
      </p:sp>
      <p:sp>
        <p:nvSpPr>
          <p:cNvPr id="5" name="Tijdelijke aanduiding voor dianummer 4" hidden="1">
            <a:extLst>
              <a:ext uri="{FF2B5EF4-FFF2-40B4-BE49-F238E27FC236}">
                <a16:creationId xmlns:a16="http://schemas.microsoft.com/office/drawing/2014/main" id="{0717F887-E472-0A69-5C6A-EBEC56EEB0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B602E-058C-4888-B9C8-661F1F5280E2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3417944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nl-NL"/>
              <a:t>Clustertool</a:t>
            </a:r>
            <a:br>
              <a:rPr lang="nl-NL"/>
            </a:br>
            <a:r>
              <a:rPr lang="nl-NL"/>
              <a:t>IT Ontwikkeling</a:t>
            </a: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nl-NL"/>
              <a:t>07 February 2023</a:t>
            </a:r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nl-NL"/>
              <a:t>Edwin Matthijssen</a:t>
            </a:r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C176B4-2F3E-4542-A88B-B482618D0CAA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177926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76B4-2F3E-4542-A88B-B482618D0CAA}" type="slidenum">
              <a:rPr lang="nl-NL" smtClean="0"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25597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TNO Digita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hthoek 152">
            <a:extLst>
              <a:ext uri="{FF2B5EF4-FFF2-40B4-BE49-F238E27FC236}">
                <a16:creationId xmlns:a16="http://schemas.microsoft.com/office/drawing/2014/main" id="{F50AF329-6F26-2310-D7F2-4EA5444F40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98" name="Vrije vorm: vorm 197">
            <a:extLst>
              <a:ext uri="{FF2B5EF4-FFF2-40B4-BE49-F238E27FC236}">
                <a16:creationId xmlns:a16="http://schemas.microsoft.com/office/drawing/2014/main" id="{857F210E-B01D-43E7-8688-7793F9C6BEF6}"/>
              </a:ext>
            </a:extLst>
          </p:cNvPr>
          <p:cNvSpPr/>
          <p:nvPr userDrawn="1"/>
        </p:nvSpPr>
        <p:spPr>
          <a:xfrm>
            <a:off x="8242567" y="3480414"/>
            <a:ext cx="612961" cy="331953"/>
          </a:xfrm>
          <a:custGeom>
            <a:avLst/>
            <a:gdLst>
              <a:gd name="connsiteX0" fmla="*/ 499893 w 612961"/>
              <a:gd name="connsiteY0" fmla="*/ 119555 h 331953"/>
              <a:gd name="connsiteX1" fmla="*/ 444083 w 612961"/>
              <a:gd name="connsiteY1" fmla="*/ 181422 h 331953"/>
              <a:gd name="connsiteX2" fmla="*/ 556725 w 612961"/>
              <a:gd name="connsiteY2" fmla="*/ 181422 h 331953"/>
              <a:gd name="connsiteX3" fmla="*/ 499893 w 612961"/>
              <a:gd name="connsiteY3" fmla="*/ 119555 h 331953"/>
              <a:gd name="connsiteX4" fmla="*/ 130391 w 612961"/>
              <a:gd name="connsiteY4" fmla="*/ 88237 h 331953"/>
              <a:gd name="connsiteX5" fmla="*/ 184323 w 612961"/>
              <a:gd name="connsiteY5" fmla="*/ 88237 h 331953"/>
              <a:gd name="connsiteX6" fmla="*/ 184323 w 612961"/>
              <a:gd name="connsiteY6" fmla="*/ 325383 h 331953"/>
              <a:gd name="connsiteX7" fmla="*/ 130391 w 612961"/>
              <a:gd name="connsiteY7" fmla="*/ 325383 h 331953"/>
              <a:gd name="connsiteX8" fmla="*/ 499893 w 612961"/>
              <a:gd name="connsiteY8" fmla="*/ 81836 h 331953"/>
              <a:gd name="connsiteX9" fmla="*/ 612961 w 612961"/>
              <a:gd name="connsiteY9" fmla="*/ 206340 h 331953"/>
              <a:gd name="connsiteX10" fmla="*/ 612961 w 612961"/>
              <a:gd name="connsiteY10" fmla="*/ 214617 h 331953"/>
              <a:gd name="connsiteX11" fmla="*/ 443142 w 612961"/>
              <a:gd name="connsiteY11" fmla="*/ 214617 h 331953"/>
              <a:gd name="connsiteX12" fmla="*/ 443142 w 612961"/>
              <a:gd name="connsiteY12" fmla="*/ 216069 h 331953"/>
              <a:gd name="connsiteX13" fmla="*/ 504074 w 612961"/>
              <a:gd name="connsiteY13" fmla="*/ 291847 h 331953"/>
              <a:gd name="connsiteX14" fmla="*/ 559455 w 612961"/>
              <a:gd name="connsiteY14" fmla="*/ 251653 h 331953"/>
              <a:gd name="connsiteX15" fmla="*/ 610656 w 612961"/>
              <a:gd name="connsiteY15" fmla="*/ 257200 h 331953"/>
              <a:gd name="connsiteX16" fmla="*/ 501342 w 612961"/>
              <a:gd name="connsiteY16" fmla="*/ 331953 h 331953"/>
              <a:gd name="connsiteX17" fmla="*/ 386396 w 612961"/>
              <a:gd name="connsiteY17" fmla="*/ 207365 h 331953"/>
              <a:gd name="connsiteX18" fmla="*/ 499893 w 612961"/>
              <a:gd name="connsiteY18" fmla="*/ 81836 h 331953"/>
              <a:gd name="connsiteX19" fmla="*/ 130391 w 612961"/>
              <a:gd name="connsiteY19" fmla="*/ 5205 h 331953"/>
              <a:gd name="connsiteX20" fmla="*/ 184323 w 612961"/>
              <a:gd name="connsiteY20" fmla="*/ 5205 h 331953"/>
              <a:gd name="connsiteX21" fmla="*/ 184323 w 612961"/>
              <a:gd name="connsiteY21" fmla="*/ 49409 h 331953"/>
              <a:gd name="connsiteX22" fmla="*/ 130391 w 612961"/>
              <a:gd name="connsiteY22" fmla="*/ 49409 h 331953"/>
              <a:gd name="connsiteX23" fmla="*/ 0 w 612961"/>
              <a:gd name="connsiteY23" fmla="*/ 5121 h 331953"/>
              <a:gd name="connsiteX24" fmla="*/ 53931 w 612961"/>
              <a:gd name="connsiteY24" fmla="*/ 5121 h 331953"/>
              <a:gd name="connsiteX25" fmla="*/ 53931 w 612961"/>
              <a:gd name="connsiteY25" fmla="*/ 325383 h 331953"/>
              <a:gd name="connsiteX26" fmla="*/ 0 w 612961"/>
              <a:gd name="connsiteY26" fmla="*/ 325383 h 331953"/>
              <a:gd name="connsiteX27" fmla="*/ 342535 w 612961"/>
              <a:gd name="connsiteY27" fmla="*/ 0 h 331953"/>
              <a:gd name="connsiteX28" fmla="*/ 388274 w 612961"/>
              <a:gd name="connsiteY28" fmla="*/ 4182 h 331953"/>
              <a:gd name="connsiteX29" fmla="*/ 388274 w 612961"/>
              <a:gd name="connsiteY29" fmla="*/ 42924 h 331953"/>
              <a:gd name="connsiteX30" fmla="*/ 356870 w 612961"/>
              <a:gd name="connsiteY30" fmla="*/ 39682 h 331953"/>
              <a:gd name="connsiteX31" fmla="*/ 317615 w 612961"/>
              <a:gd name="connsiteY31" fmla="*/ 81752 h 331953"/>
              <a:gd name="connsiteX32" fmla="*/ 317615 w 612961"/>
              <a:gd name="connsiteY32" fmla="*/ 88237 h 331953"/>
              <a:gd name="connsiteX33" fmla="*/ 375303 w 612961"/>
              <a:gd name="connsiteY33" fmla="*/ 88237 h 331953"/>
              <a:gd name="connsiteX34" fmla="*/ 375303 w 612961"/>
              <a:gd name="connsiteY34" fmla="*/ 124590 h 331953"/>
              <a:gd name="connsiteX35" fmla="*/ 318554 w 612961"/>
              <a:gd name="connsiteY35" fmla="*/ 124590 h 331953"/>
              <a:gd name="connsiteX36" fmla="*/ 318554 w 612961"/>
              <a:gd name="connsiteY36" fmla="*/ 325297 h 331953"/>
              <a:gd name="connsiteX37" fmla="*/ 266500 w 612961"/>
              <a:gd name="connsiteY37" fmla="*/ 325297 h 331953"/>
              <a:gd name="connsiteX38" fmla="*/ 266500 w 612961"/>
              <a:gd name="connsiteY38" fmla="*/ 124504 h 331953"/>
              <a:gd name="connsiteX39" fmla="*/ 227247 w 612961"/>
              <a:gd name="connsiteY39" fmla="*/ 124504 h 331953"/>
              <a:gd name="connsiteX40" fmla="*/ 227247 w 612961"/>
              <a:gd name="connsiteY40" fmla="*/ 88151 h 331953"/>
              <a:gd name="connsiteX41" fmla="*/ 266500 w 612961"/>
              <a:gd name="connsiteY41" fmla="*/ 88151 h 331953"/>
              <a:gd name="connsiteX42" fmla="*/ 266500 w 612961"/>
              <a:gd name="connsiteY42" fmla="*/ 83543 h 331953"/>
              <a:gd name="connsiteX43" fmla="*/ 342535 w 612961"/>
              <a:gd name="connsiteY43" fmla="*/ 0 h 331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12961" h="331953">
                <a:moveTo>
                  <a:pt x="499893" y="119555"/>
                </a:moveTo>
                <a:cubicBezTo>
                  <a:pt x="468999" y="119555"/>
                  <a:pt x="447326" y="141657"/>
                  <a:pt x="444083" y="181422"/>
                </a:cubicBezTo>
                <a:lnTo>
                  <a:pt x="556725" y="181422"/>
                </a:lnTo>
                <a:cubicBezTo>
                  <a:pt x="555359" y="140804"/>
                  <a:pt x="535048" y="119555"/>
                  <a:pt x="499893" y="119555"/>
                </a:cubicBezTo>
                <a:close/>
                <a:moveTo>
                  <a:pt x="130391" y="88237"/>
                </a:moveTo>
                <a:lnTo>
                  <a:pt x="184323" y="88237"/>
                </a:lnTo>
                <a:lnTo>
                  <a:pt x="184323" y="325383"/>
                </a:lnTo>
                <a:lnTo>
                  <a:pt x="130391" y="325383"/>
                </a:lnTo>
                <a:close/>
                <a:moveTo>
                  <a:pt x="499893" y="81836"/>
                </a:moveTo>
                <a:cubicBezTo>
                  <a:pt x="568757" y="81836"/>
                  <a:pt x="612961" y="129282"/>
                  <a:pt x="612961" y="206340"/>
                </a:cubicBezTo>
                <a:lnTo>
                  <a:pt x="612961" y="214617"/>
                </a:lnTo>
                <a:lnTo>
                  <a:pt x="443142" y="214617"/>
                </a:lnTo>
                <a:lnTo>
                  <a:pt x="443142" y="216069"/>
                </a:lnTo>
                <a:cubicBezTo>
                  <a:pt x="443142" y="264538"/>
                  <a:pt x="466696" y="291847"/>
                  <a:pt x="504074" y="291847"/>
                </a:cubicBezTo>
                <a:cubicBezTo>
                  <a:pt x="529929" y="291847"/>
                  <a:pt x="550751" y="277510"/>
                  <a:pt x="559455" y="251653"/>
                </a:cubicBezTo>
                <a:lnTo>
                  <a:pt x="610656" y="257200"/>
                </a:lnTo>
                <a:cubicBezTo>
                  <a:pt x="593589" y="305670"/>
                  <a:pt x="555359" y="331953"/>
                  <a:pt x="501342" y="331953"/>
                </a:cubicBezTo>
                <a:cubicBezTo>
                  <a:pt x="432051" y="331953"/>
                  <a:pt x="386396" y="282630"/>
                  <a:pt x="386396" y="207365"/>
                </a:cubicBezTo>
                <a:cubicBezTo>
                  <a:pt x="386396" y="132100"/>
                  <a:pt x="432476" y="81836"/>
                  <a:pt x="499893" y="81836"/>
                </a:cubicBezTo>
                <a:close/>
                <a:moveTo>
                  <a:pt x="130391" y="5205"/>
                </a:moveTo>
                <a:lnTo>
                  <a:pt x="184323" y="5205"/>
                </a:lnTo>
                <a:lnTo>
                  <a:pt x="184323" y="49409"/>
                </a:lnTo>
                <a:lnTo>
                  <a:pt x="130391" y="49409"/>
                </a:lnTo>
                <a:close/>
                <a:moveTo>
                  <a:pt x="0" y="5121"/>
                </a:moveTo>
                <a:lnTo>
                  <a:pt x="53931" y="5121"/>
                </a:lnTo>
                <a:lnTo>
                  <a:pt x="53931" y="325383"/>
                </a:lnTo>
                <a:lnTo>
                  <a:pt x="0" y="325383"/>
                </a:lnTo>
                <a:close/>
                <a:moveTo>
                  <a:pt x="342535" y="0"/>
                </a:moveTo>
                <a:cubicBezTo>
                  <a:pt x="358748" y="0"/>
                  <a:pt x="373937" y="939"/>
                  <a:pt x="388274" y="4182"/>
                </a:cubicBezTo>
                <a:lnTo>
                  <a:pt x="388274" y="42924"/>
                </a:lnTo>
                <a:cubicBezTo>
                  <a:pt x="374874" y="40619"/>
                  <a:pt x="364721" y="39682"/>
                  <a:pt x="356870" y="39682"/>
                </a:cubicBezTo>
                <a:cubicBezTo>
                  <a:pt x="329137" y="39682"/>
                  <a:pt x="317615" y="52651"/>
                  <a:pt x="317615" y="81752"/>
                </a:cubicBezTo>
                <a:lnTo>
                  <a:pt x="317615" y="88237"/>
                </a:lnTo>
                <a:lnTo>
                  <a:pt x="375303" y="88237"/>
                </a:lnTo>
                <a:lnTo>
                  <a:pt x="375303" y="124590"/>
                </a:lnTo>
                <a:lnTo>
                  <a:pt x="318554" y="124590"/>
                </a:lnTo>
                <a:lnTo>
                  <a:pt x="318554" y="325297"/>
                </a:lnTo>
                <a:lnTo>
                  <a:pt x="266500" y="325297"/>
                </a:lnTo>
                <a:lnTo>
                  <a:pt x="266500" y="124504"/>
                </a:lnTo>
                <a:lnTo>
                  <a:pt x="227247" y="124504"/>
                </a:lnTo>
                <a:lnTo>
                  <a:pt x="227247" y="88151"/>
                </a:lnTo>
                <a:lnTo>
                  <a:pt x="266500" y="88151"/>
                </a:lnTo>
                <a:lnTo>
                  <a:pt x="266500" y="83543"/>
                </a:lnTo>
                <a:cubicBezTo>
                  <a:pt x="266500" y="26710"/>
                  <a:pt x="290480" y="0"/>
                  <a:pt x="342535" y="0"/>
                </a:cubicBez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92" name="Vrije vorm: vorm 191">
            <a:extLst>
              <a:ext uri="{FF2B5EF4-FFF2-40B4-BE49-F238E27FC236}">
                <a16:creationId xmlns:a16="http://schemas.microsoft.com/office/drawing/2014/main" id="{9F123195-9A29-4656-E853-17AE6C8F6F1B}"/>
              </a:ext>
            </a:extLst>
          </p:cNvPr>
          <p:cNvSpPr/>
          <p:nvPr/>
        </p:nvSpPr>
        <p:spPr>
          <a:xfrm>
            <a:off x="7558010" y="3050751"/>
            <a:ext cx="2177659" cy="326577"/>
          </a:xfrm>
          <a:custGeom>
            <a:avLst/>
            <a:gdLst>
              <a:gd name="connsiteX0" fmla="*/ 1107982 w 1219677"/>
              <a:gd name="connsiteY0" fmla="*/ 46504 h 182911"/>
              <a:gd name="connsiteX1" fmla="*/ 1107982 w 1219677"/>
              <a:gd name="connsiteY1" fmla="*/ 179327 h 182911"/>
              <a:gd name="connsiteX2" fmla="*/ 1137184 w 1219677"/>
              <a:gd name="connsiteY2" fmla="*/ 179327 h 182911"/>
              <a:gd name="connsiteX3" fmla="*/ 1137184 w 1219677"/>
              <a:gd name="connsiteY3" fmla="*/ 103333 h 182911"/>
              <a:gd name="connsiteX4" fmla="*/ 1167964 w 1219677"/>
              <a:gd name="connsiteY4" fmla="*/ 65575 h 182911"/>
              <a:gd name="connsiteX5" fmla="*/ 1190476 w 1219677"/>
              <a:gd name="connsiteY5" fmla="*/ 94538 h 182911"/>
              <a:gd name="connsiteX6" fmla="*/ 1190476 w 1219677"/>
              <a:gd name="connsiteY6" fmla="*/ 179279 h 182911"/>
              <a:gd name="connsiteX7" fmla="*/ 1219678 w 1219677"/>
              <a:gd name="connsiteY7" fmla="*/ 179279 h 182911"/>
              <a:gd name="connsiteX8" fmla="*/ 1219678 w 1219677"/>
              <a:gd name="connsiteY8" fmla="*/ 94299 h 182911"/>
              <a:gd name="connsiteX9" fmla="*/ 1176519 w 1219677"/>
              <a:gd name="connsiteY9" fmla="*/ 42872 h 182911"/>
              <a:gd name="connsiteX10" fmla="*/ 1135416 w 1219677"/>
              <a:gd name="connsiteY10" fmla="*/ 69207 h 182911"/>
              <a:gd name="connsiteX11" fmla="*/ 1135368 w 1219677"/>
              <a:gd name="connsiteY11" fmla="*/ 46457 h 182911"/>
              <a:gd name="connsiteX12" fmla="*/ 1107982 w 1219677"/>
              <a:gd name="connsiteY12" fmla="*/ 46457 h 182911"/>
              <a:gd name="connsiteX13" fmla="*/ 1017171 w 1219677"/>
              <a:gd name="connsiteY13" fmla="*/ 64571 h 182911"/>
              <a:gd name="connsiteX14" fmla="*/ 1048954 w 1219677"/>
              <a:gd name="connsiteY14" fmla="*/ 112892 h 182911"/>
              <a:gd name="connsiteX15" fmla="*/ 1017171 w 1219677"/>
              <a:gd name="connsiteY15" fmla="*/ 160973 h 182911"/>
              <a:gd name="connsiteX16" fmla="*/ 985626 w 1219677"/>
              <a:gd name="connsiteY16" fmla="*/ 112892 h 182911"/>
              <a:gd name="connsiteX17" fmla="*/ 1017171 w 1219677"/>
              <a:gd name="connsiteY17" fmla="*/ 64571 h 182911"/>
              <a:gd name="connsiteX18" fmla="*/ 1017171 w 1219677"/>
              <a:gd name="connsiteY18" fmla="*/ 42872 h 182911"/>
              <a:gd name="connsiteX19" fmla="*/ 953843 w 1219677"/>
              <a:gd name="connsiteY19" fmla="*/ 112892 h 182911"/>
              <a:gd name="connsiteX20" fmla="*/ 1017171 w 1219677"/>
              <a:gd name="connsiteY20" fmla="*/ 182911 h 182911"/>
              <a:gd name="connsiteX21" fmla="*/ 1080739 w 1219677"/>
              <a:gd name="connsiteY21" fmla="*/ 112892 h 182911"/>
              <a:gd name="connsiteX22" fmla="*/ 1017171 w 1219677"/>
              <a:gd name="connsiteY22" fmla="*/ 42872 h 182911"/>
              <a:gd name="connsiteX23" fmla="*/ 896633 w 1219677"/>
              <a:gd name="connsiteY23" fmla="*/ 179327 h 182911"/>
              <a:gd name="connsiteX24" fmla="*/ 926838 w 1219677"/>
              <a:gd name="connsiteY24" fmla="*/ 179327 h 182911"/>
              <a:gd name="connsiteX25" fmla="*/ 926838 w 1219677"/>
              <a:gd name="connsiteY25" fmla="*/ 46504 h 182911"/>
              <a:gd name="connsiteX26" fmla="*/ 896633 w 1219677"/>
              <a:gd name="connsiteY26" fmla="*/ 46504 h 182911"/>
              <a:gd name="connsiteX27" fmla="*/ 896633 w 1219677"/>
              <a:gd name="connsiteY27" fmla="*/ 179327 h 182911"/>
              <a:gd name="connsiteX28" fmla="*/ 896633 w 1219677"/>
              <a:gd name="connsiteY28" fmla="*/ 24758 h 182911"/>
              <a:gd name="connsiteX29" fmla="*/ 926838 w 1219677"/>
              <a:gd name="connsiteY29" fmla="*/ 24758 h 182911"/>
              <a:gd name="connsiteX30" fmla="*/ 926838 w 1219677"/>
              <a:gd name="connsiteY30" fmla="*/ 0 h 182911"/>
              <a:gd name="connsiteX31" fmla="*/ 896633 w 1219677"/>
              <a:gd name="connsiteY31" fmla="*/ 0 h 182911"/>
              <a:gd name="connsiteX32" fmla="*/ 896633 w 1219677"/>
              <a:gd name="connsiteY32" fmla="*/ 24758 h 182911"/>
              <a:gd name="connsiteX33" fmla="*/ 831775 w 1219677"/>
              <a:gd name="connsiteY33" fmla="*/ 9798 h 182911"/>
              <a:gd name="connsiteX34" fmla="*/ 803862 w 1219677"/>
              <a:gd name="connsiteY34" fmla="*/ 12092 h 182911"/>
              <a:gd name="connsiteX35" fmla="*/ 802859 w 1219677"/>
              <a:gd name="connsiteY35" fmla="*/ 46457 h 182911"/>
              <a:gd name="connsiteX36" fmla="*/ 779821 w 1219677"/>
              <a:gd name="connsiteY36" fmla="*/ 46457 h 182911"/>
              <a:gd name="connsiteX37" fmla="*/ 779821 w 1219677"/>
              <a:gd name="connsiteY37" fmla="*/ 66865 h 182911"/>
              <a:gd name="connsiteX38" fmla="*/ 802046 w 1219677"/>
              <a:gd name="connsiteY38" fmla="*/ 66865 h 182911"/>
              <a:gd name="connsiteX39" fmla="*/ 802046 w 1219677"/>
              <a:gd name="connsiteY39" fmla="*/ 133300 h 182911"/>
              <a:gd name="connsiteX40" fmla="*/ 843867 w 1219677"/>
              <a:gd name="connsiteY40" fmla="*/ 182863 h 182911"/>
              <a:gd name="connsiteX41" fmla="*/ 865088 w 1219677"/>
              <a:gd name="connsiteY41" fmla="*/ 180283 h 182911"/>
              <a:gd name="connsiteX42" fmla="*/ 865088 w 1219677"/>
              <a:gd name="connsiteY42" fmla="*/ 157293 h 182911"/>
              <a:gd name="connsiteX43" fmla="*/ 850319 w 1219677"/>
              <a:gd name="connsiteY43" fmla="*/ 159109 h 182911"/>
              <a:gd name="connsiteX44" fmla="*/ 831727 w 1219677"/>
              <a:gd name="connsiteY44" fmla="*/ 131197 h 182911"/>
              <a:gd name="connsiteX45" fmla="*/ 831727 w 1219677"/>
              <a:gd name="connsiteY45" fmla="*/ 66913 h 182911"/>
              <a:gd name="connsiteX46" fmla="*/ 861407 w 1219677"/>
              <a:gd name="connsiteY46" fmla="*/ 66913 h 182911"/>
              <a:gd name="connsiteX47" fmla="*/ 861407 w 1219677"/>
              <a:gd name="connsiteY47" fmla="*/ 46504 h 182911"/>
              <a:gd name="connsiteX48" fmla="*/ 831727 w 1219677"/>
              <a:gd name="connsiteY48" fmla="*/ 46504 h 182911"/>
              <a:gd name="connsiteX49" fmla="*/ 831727 w 1219677"/>
              <a:gd name="connsiteY49" fmla="*/ 9798 h 182911"/>
              <a:gd name="connsiteX50" fmla="*/ 728681 w 1219677"/>
              <a:gd name="connsiteY50" fmla="*/ 113178 h 182911"/>
              <a:gd name="connsiteX51" fmla="*/ 728681 w 1219677"/>
              <a:gd name="connsiteY51" fmla="*/ 122737 h 182911"/>
              <a:gd name="connsiteX52" fmla="*/ 693790 w 1219677"/>
              <a:gd name="connsiteY52" fmla="*/ 161308 h 182911"/>
              <a:gd name="connsiteX53" fmla="*/ 669989 w 1219677"/>
              <a:gd name="connsiteY53" fmla="*/ 141377 h 182911"/>
              <a:gd name="connsiteX54" fmla="*/ 721990 w 1219677"/>
              <a:gd name="connsiteY54" fmla="*/ 113178 h 182911"/>
              <a:gd name="connsiteX55" fmla="*/ 728681 w 1219677"/>
              <a:gd name="connsiteY55" fmla="*/ 113178 h 182911"/>
              <a:gd name="connsiteX56" fmla="*/ 642125 w 1219677"/>
              <a:gd name="connsiteY56" fmla="*/ 80869 h 182911"/>
              <a:gd name="connsiteX57" fmla="*/ 670036 w 1219677"/>
              <a:gd name="connsiteY57" fmla="*/ 84262 h 182911"/>
              <a:gd name="connsiteX58" fmla="*/ 701055 w 1219677"/>
              <a:gd name="connsiteY58" fmla="*/ 63567 h 182911"/>
              <a:gd name="connsiteX59" fmla="*/ 728729 w 1219677"/>
              <a:gd name="connsiteY59" fmla="*/ 88373 h 182911"/>
              <a:gd name="connsiteX60" fmla="*/ 728729 w 1219677"/>
              <a:gd name="connsiteY60" fmla="*/ 95351 h 182911"/>
              <a:gd name="connsiteX61" fmla="*/ 725910 w 1219677"/>
              <a:gd name="connsiteY61" fmla="*/ 95351 h 182911"/>
              <a:gd name="connsiteX62" fmla="*/ 638540 w 1219677"/>
              <a:gd name="connsiteY62" fmla="*/ 142907 h 182911"/>
              <a:gd name="connsiteX63" fmla="*/ 684231 w 1219677"/>
              <a:gd name="connsiteY63" fmla="*/ 182672 h 182911"/>
              <a:gd name="connsiteX64" fmla="*/ 729255 w 1219677"/>
              <a:gd name="connsiteY64" fmla="*/ 156337 h 182911"/>
              <a:gd name="connsiteX65" fmla="*/ 732074 w 1219677"/>
              <a:gd name="connsiteY65" fmla="*/ 179327 h 182911"/>
              <a:gd name="connsiteX66" fmla="*/ 761804 w 1219677"/>
              <a:gd name="connsiteY66" fmla="*/ 179327 h 182911"/>
              <a:gd name="connsiteX67" fmla="*/ 757932 w 1219677"/>
              <a:gd name="connsiteY67" fmla="*/ 152992 h 182911"/>
              <a:gd name="connsiteX68" fmla="*/ 757932 w 1219677"/>
              <a:gd name="connsiteY68" fmla="*/ 95064 h 182911"/>
              <a:gd name="connsiteX69" fmla="*/ 704210 w 1219677"/>
              <a:gd name="connsiteY69" fmla="*/ 42872 h 182911"/>
              <a:gd name="connsiteX70" fmla="*/ 642125 w 1219677"/>
              <a:gd name="connsiteY70" fmla="*/ 80869 h 182911"/>
              <a:gd name="connsiteX71" fmla="*/ 549546 w 1219677"/>
              <a:gd name="connsiteY71" fmla="*/ 179327 h 182911"/>
              <a:gd name="connsiteX72" fmla="*/ 576693 w 1219677"/>
              <a:gd name="connsiteY72" fmla="*/ 179327 h 182911"/>
              <a:gd name="connsiteX73" fmla="*/ 623723 w 1219677"/>
              <a:gd name="connsiteY73" fmla="*/ 46504 h 182911"/>
              <a:gd name="connsiteX74" fmla="*/ 599157 w 1219677"/>
              <a:gd name="connsiteY74" fmla="*/ 46504 h 182911"/>
              <a:gd name="connsiteX75" fmla="*/ 566082 w 1219677"/>
              <a:gd name="connsiteY75" fmla="*/ 147591 h 182911"/>
              <a:gd name="connsiteX76" fmla="*/ 533248 w 1219677"/>
              <a:gd name="connsiteY76" fmla="*/ 46504 h 182911"/>
              <a:gd name="connsiteX77" fmla="*/ 502993 w 1219677"/>
              <a:gd name="connsiteY77" fmla="*/ 46504 h 182911"/>
              <a:gd name="connsiteX78" fmla="*/ 549546 w 1219677"/>
              <a:gd name="connsiteY78" fmla="*/ 179327 h 182911"/>
              <a:gd name="connsiteX79" fmla="*/ 426235 w 1219677"/>
              <a:gd name="connsiteY79" fmla="*/ 64571 h 182911"/>
              <a:gd name="connsiteX80" fmla="*/ 458067 w 1219677"/>
              <a:gd name="connsiteY80" fmla="*/ 112892 h 182911"/>
              <a:gd name="connsiteX81" fmla="*/ 426235 w 1219677"/>
              <a:gd name="connsiteY81" fmla="*/ 160973 h 182911"/>
              <a:gd name="connsiteX82" fmla="*/ 394691 w 1219677"/>
              <a:gd name="connsiteY82" fmla="*/ 112892 h 182911"/>
              <a:gd name="connsiteX83" fmla="*/ 426235 w 1219677"/>
              <a:gd name="connsiteY83" fmla="*/ 64571 h 182911"/>
              <a:gd name="connsiteX84" fmla="*/ 426235 w 1219677"/>
              <a:gd name="connsiteY84" fmla="*/ 42872 h 182911"/>
              <a:gd name="connsiteX85" fmla="*/ 362954 w 1219677"/>
              <a:gd name="connsiteY85" fmla="*/ 112892 h 182911"/>
              <a:gd name="connsiteX86" fmla="*/ 426235 w 1219677"/>
              <a:gd name="connsiteY86" fmla="*/ 182911 h 182911"/>
              <a:gd name="connsiteX87" fmla="*/ 489802 w 1219677"/>
              <a:gd name="connsiteY87" fmla="*/ 112892 h 182911"/>
              <a:gd name="connsiteX88" fmla="*/ 426235 w 1219677"/>
              <a:gd name="connsiteY88" fmla="*/ 42872 h 182911"/>
              <a:gd name="connsiteX89" fmla="*/ 224302 w 1219677"/>
              <a:gd name="connsiteY89" fmla="*/ 46504 h 182911"/>
              <a:gd name="connsiteX90" fmla="*/ 224302 w 1219677"/>
              <a:gd name="connsiteY90" fmla="*/ 179327 h 182911"/>
              <a:gd name="connsiteX91" fmla="*/ 253456 w 1219677"/>
              <a:gd name="connsiteY91" fmla="*/ 179327 h 182911"/>
              <a:gd name="connsiteX92" fmla="*/ 253456 w 1219677"/>
              <a:gd name="connsiteY92" fmla="*/ 103333 h 182911"/>
              <a:gd name="connsiteX93" fmla="*/ 284236 w 1219677"/>
              <a:gd name="connsiteY93" fmla="*/ 65575 h 182911"/>
              <a:gd name="connsiteX94" fmla="*/ 306699 w 1219677"/>
              <a:gd name="connsiteY94" fmla="*/ 94538 h 182911"/>
              <a:gd name="connsiteX95" fmla="*/ 306699 w 1219677"/>
              <a:gd name="connsiteY95" fmla="*/ 179279 h 182911"/>
              <a:gd name="connsiteX96" fmla="*/ 335903 w 1219677"/>
              <a:gd name="connsiteY96" fmla="*/ 179279 h 182911"/>
              <a:gd name="connsiteX97" fmla="*/ 335903 w 1219677"/>
              <a:gd name="connsiteY97" fmla="*/ 94299 h 182911"/>
              <a:gd name="connsiteX98" fmla="*/ 292792 w 1219677"/>
              <a:gd name="connsiteY98" fmla="*/ 42872 h 182911"/>
              <a:gd name="connsiteX99" fmla="*/ 251688 w 1219677"/>
              <a:gd name="connsiteY99" fmla="*/ 69207 h 182911"/>
              <a:gd name="connsiteX100" fmla="*/ 251640 w 1219677"/>
              <a:gd name="connsiteY100" fmla="*/ 46457 h 182911"/>
              <a:gd name="connsiteX101" fmla="*/ 224302 w 1219677"/>
              <a:gd name="connsiteY101" fmla="*/ 46457 h 182911"/>
              <a:gd name="connsiteX102" fmla="*/ 77189 w 1219677"/>
              <a:gd name="connsiteY102" fmla="*/ 46504 h 182911"/>
              <a:gd name="connsiteX103" fmla="*/ 77189 w 1219677"/>
              <a:gd name="connsiteY103" fmla="*/ 179327 h 182911"/>
              <a:gd name="connsiteX104" fmla="*/ 106391 w 1219677"/>
              <a:gd name="connsiteY104" fmla="*/ 179327 h 182911"/>
              <a:gd name="connsiteX105" fmla="*/ 106391 w 1219677"/>
              <a:gd name="connsiteY105" fmla="*/ 103333 h 182911"/>
              <a:gd name="connsiteX106" fmla="*/ 137172 w 1219677"/>
              <a:gd name="connsiteY106" fmla="*/ 65575 h 182911"/>
              <a:gd name="connsiteX107" fmla="*/ 159635 w 1219677"/>
              <a:gd name="connsiteY107" fmla="*/ 94538 h 182911"/>
              <a:gd name="connsiteX108" fmla="*/ 159635 w 1219677"/>
              <a:gd name="connsiteY108" fmla="*/ 179279 h 182911"/>
              <a:gd name="connsiteX109" fmla="*/ 188838 w 1219677"/>
              <a:gd name="connsiteY109" fmla="*/ 179279 h 182911"/>
              <a:gd name="connsiteX110" fmla="*/ 188838 w 1219677"/>
              <a:gd name="connsiteY110" fmla="*/ 94299 h 182911"/>
              <a:gd name="connsiteX111" fmla="*/ 145679 w 1219677"/>
              <a:gd name="connsiteY111" fmla="*/ 42872 h 182911"/>
              <a:gd name="connsiteX112" fmla="*/ 104623 w 1219677"/>
              <a:gd name="connsiteY112" fmla="*/ 69207 h 182911"/>
              <a:gd name="connsiteX113" fmla="*/ 104575 w 1219677"/>
              <a:gd name="connsiteY113" fmla="*/ 46457 h 182911"/>
              <a:gd name="connsiteX114" fmla="*/ 77189 w 1219677"/>
              <a:gd name="connsiteY114" fmla="*/ 46457 h 182911"/>
              <a:gd name="connsiteX115" fmla="*/ 0 w 1219677"/>
              <a:gd name="connsiteY115" fmla="*/ 179327 h 182911"/>
              <a:gd name="connsiteX116" fmla="*/ 30207 w 1219677"/>
              <a:gd name="connsiteY116" fmla="*/ 179327 h 182911"/>
              <a:gd name="connsiteX117" fmla="*/ 30207 w 1219677"/>
              <a:gd name="connsiteY117" fmla="*/ 46504 h 182911"/>
              <a:gd name="connsiteX118" fmla="*/ 0 w 1219677"/>
              <a:gd name="connsiteY118" fmla="*/ 46504 h 182911"/>
              <a:gd name="connsiteX119" fmla="*/ 0 w 1219677"/>
              <a:gd name="connsiteY119" fmla="*/ 179327 h 182911"/>
              <a:gd name="connsiteX120" fmla="*/ 0 w 1219677"/>
              <a:gd name="connsiteY120" fmla="*/ 24758 h 182911"/>
              <a:gd name="connsiteX121" fmla="*/ 30207 w 1219677"/>
              <a:gd name="connsiteY121" fmla="*/ 24758 h 182911"/>
              <a:gd name="connsiteX122" fmla="*/ 30207 w 1219677"/>
              <a:gd name="connsiteY122" fmla="*/ 0 h 182911"/>
              <a:gd name="connsiteX123" fmla="*/ 0 w 1219677"/>
              <a:gd name="connsiteY123" fmla="*/ 0 h 182911"/>
              <a:gd name="connsiteX124" fmla="*/ 0 w 1219677"/>
              <a:gd name="connsiteY124" fmla="*/ 24758 h 182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677" h="182911">
                <a:moveTo>
                  <a:pt x="1107982" y="46504"/>
                </a:moveTo>
                <a:lnTo>
                  <a:pt x="1107982" y="179327"/>
                </a:lnTo>
                <a:lnTo>
                  <a:pt x="1137184" y="179327"/>
                </a:lnTo>
                <a:lnTo>
                  <a:pt x="1137184" y="103333"/>
                </a:lnTo>
                <a:cubicBezTo>
                  <a:pt x="1137232" y="80343"/>
                  <a:pt x="1150662" y="65575"/>
                  <a:pt x="1167964" y="65575"/>
                </a:cubicBezTo>
                <a:cubicBezTo>
                  <a:pt x="1182445" y="65575"/>
                  <a:pt x="1190476" y="75373"/>
                  <a:pt x="1190476" y="94538"/>
                </a:cubicBezTo>
                <a:lnTo>
                  <a:pt x="1190476" y="179279"/>
                </a:lnTo>
                <a:lnTo>
                  <a:pt x="1219678" y="179279"/>
                </a:lnTo>
                <a:lnTo>
                  <a:pt x="1219678" y="94299"/>
                </a:lnTo>
                <a:cubicBezTo>
                  <a:pt x="1219678" y="59935"/>
                  <a:pt x="1205483" y="42872"/>
                  <a:pt x="1176519" y="42872"/>
                </a:cubicBezTo>
                <a:cubicBezTo>
                  <a:pt x="1158691" y="42872"/>
                  <a:pt x="1144975" y="51666"/>
                  <a:pt x="1135416" y="69207"/>
                </a:cubicBezTo>
                <a:lnTo>
                  <a:pt x="1135368" y="46457"/>
                </a:lnTo>
                <a:lnTo>
                  <a:pt x="1107982" y="46457"/>
                </a:lnTo>
                <a:close/>
                <a:moveTo>
                  <a:pt x="1017171" y="64571"/>
                </a:moveTo>
                <a:cubicBezTo>
                  <a:pt x="1036576" y="64571"/>
                  <a:pt x="1048954" y="81873"/>
                  <a:pt x="1048954" y="112892"/>
                </a:cubicBezTo>
                <a:cubicBezTo>
                  <a:pt x="1048954" y="143911"/>
                  <a:pt x="1036576" y="160973"/>
                  <a:pt x="1017171" y="160973"/>
                </a:cubicBezTo>
                <a:cubicBezTo>
                  <a:pt x="997527" y="160973"/>
                  <a:pt x="985626" y="144150"/>
                  <a:pt x="985626" y="112892"/>
                </a:cubicBezTo>
                <a:cubicBezTo>
                  <a:pt x="985626" y="81634"/>
                  <a:pt x="997479" y="64571"/>
                  <a:pt x="1017171" y="64571"/>
                </a:cubicBezTo>
                <a:moveTo>
                  <a:pt x="1017171" y="42872"/>
                </a:moveTo>
                <a:cubicBezTo>
                  <a:pt x="979652" y="42872"/>
                  <a:pt x="953843" y="70259"/>
                  <a:pt x="953843" y="112892"/>
                </a:cubicBezTo>
                <a:cubicBezTo>
                  <a:pt x="953843" y="155573"/>
                  <a:pt x="979413" y="182911"/>
                  <a:pt x="1017171" y="182911"/>
                </a:cubicBezTo>
                <a:cubicBezTo>
                  <a:pt x="1054929" y="182911"/>
                  <a:pt x="1080739" y="155573"/>
                  <a:pt x="1080739" y="112892"/>
                </a:cubicBezTo>
                <a:cubicBezTo>
                  <a:pt x="1080739" y="70259"/>
                  <a:pt x="1054881" y="42872"/>
                  <a:pt x="1017171" y="42872"/>
                </a:cubicBezTo>
                <a:moveTo>
                  <a:pt x="896633" y="179327"/>
                </a:moveTo>
                <a:lnTo>
                  <a:pt x="926838" y="179327"/>
                </a:lnTo>
                <a:lnTo>
                  <a:pt x="926838" y="46504"/>
                </a:lnTo>
                <a:lnTo>
                  <a:pt x="896633" y="46504"/>
                </a:lnTo>
                <a:lnTo>
                  <a:pt x="896633" y="179327"/>
                </a:lnTo>
                <a:close/>
                <a:moveTo>
                  <a:pt x="896633" y="24758"/>
                </a:moveTo>
                <a:lnTo>
                  <a:pt x="926838" y="24758"/>
                </a:lnTo>
                <a:lnTo>
                  <a:pt x="926838" y="0"/>
                </a:lnTo>
                <a:lnTo>
                  <a:pt x="896633" y="0"/>
                </a:lnTo>
                <a:lnTo>
                  <a:pt x="896633" y="24758"/>
                </a:lnTo>
                <a:close/>
                <a:moveTo>
                  <a:pt x="831775" y="9798"/>
                </a:moveTo>
                <a:lnTo>
                  <a:pt x="803862" y="12092"/>
                </a:lnTo>
                <a:lnTo>
                  <a:pt x="802859" y="46457"/>
                </a:lnTo>
                <a:lnTo>
                  <a:pt x="779821" y="46457"/>
                </a:lnTo>
                <a:lnTo>
                  <a:pt x="779821" y="66865"/>
                </a:lnTo>
                <a:lnTo>
                  <a:pt x="802046" y="66865"/>
                </a:lnTo>
                <a:lnTo>
                  <a:pt x="802046" y="133300"/>
                </a:lnTo>
                <a:cubicBezTo>
                  <a:pt x="802046" y="167904"/>
                  <a:pt x="812131" y="182863"/>
                  <a:pt x="843867" y="182863"/>
                </a:cubicBezTo>
                <a:cubicBezTo>
                  <a:pt x="850845" y="182863"/>
                  <a:pt x="857823" y="181812"/>
                  <a:pt x="865088" y="180283"/>
                </a:cubicBezTo>
                <a:lnTo>
                  <a:pt x="865088" y="157293"/>
                </a:lnTo>
                <a:cubicBezTo>
                  <a:pt x="859925" y="158584"/>
                  <a:pt x="855004" y="159109"/>
                  <a:pt x="850319" y="159109"/>
                </a:cubicBezTo>
                <a:cubicBezTo>
                  <a:pt x="834547" y="159109"/>
                  <a:pt x="831727" y="150602"/>
                  <a:pt x="831727" y="131197"/>
                </a:cubicBezTo>
                <a:lnTo>
                  <a:pt x="831727" y="66913"/>
                </a:lnTo>
                <a:lnTo>
                  <a:pt x="861407" y="66913"/>
                </a:lnTo>
                <a:lnTo>
                  <a:pt x="861407" y="46504"/>
                </a:lnTo>
                <a:lnTo>
                  <a:pt x="831727" y="46504"/>
                </a:lnTo>
                <a:lnTo>
                  <a:pt x="831727" y="9798"/>
                </a:lnTo>
                <a:close/>
                <a:moveTo>
                  <a:pt x="728681" y="113178"/>
                </a:moveTo>
                <a:lnTo>
                  <a:pt x="728681" y="122737"/>
                </a:lnTo>
                <a:cubicBezTo>
                  <a:pt x="728681" y="144484"/>
                  <a:pt x="713195" y="161308"/>
                  <a:pt x="693790" y="161308"/>
                </a:cubicBezTo>
                <a:cubicBezTo>
                  <a:pt x="679022" y="161308"/>
                  <a:pt x="669989" y="153278"/>
                  <a:pt x="669989" y="141377"/>
                </a:cubicBezTo>
                <a:cubicBezTo>
                  <a:pt x="669989" y="122737"/>
                  <a:pt x="687291" y="113178"/>
                  <a:pt x="721990" y="113178"/>
                </a:cubicBezTo>
                <a:lnTo>
                  <a:pt x="728681" y="113178"/>
                </a:lnTo>
                <a:close/>
                <a:moveTo>
                  <a:pt x="642125" y="80869"/>
                </a:moveTo>
                <a:lnTo>
                  <a:pt x="670036" y="84262"/>
                </a:lnTo>
                <a:cubicBezTo>
                  <a:pt x="672857" y="70545"/>
                  <a:pt x="683228" y="63567"/>
                  <a:pt x="701055" y="63567"/>
                </a:cubicBezTo>
                <a:cubicBezTo>
                  <a:pt x="719696" y="63567"/>
                  <a:pt x="728729" y="71549"/>
                  <a:pt x="728729" y="88373"/>
                </a:cubicBezTo>
                <a:lnTo>
                  <a:pt x="728729" y="95351"/>
                </a:lnTo>
                <a:lnTo>
                  <a:pt x="725910" y="95351"/>
                </a:lnTo>
                <a:cubicBezTo>
                  <a:pt x="667169" y="95351"/>
                  <a:pt x="638540" y="110836"/>
                  <a:pt x="638540" y="142907"/>
                </a:cubicBezTo>
                <a:cubicBezTo>
                  <a:pt x="638540" y="166135"/>
                  <a:pt x="656368" y="182672"/>
                  <a:pt x="684231" y="182672"/>
                </a:cubicBezTo>
                <a:cubicBezTo>
                  <a:pt x="704163" y="182672"/>
                  <a:pt x="720221" y="173400"/>
                  <a:pt x="729255" y="156337"/>
                </a:cubicBezTo>
                <a:cubicBezTo>
                  <a:pt x="729494" y="164845"/>
                  <a:pt x="730306" y="172396"/>
                  <a:pt x="732074" y="179327"/>
                </a:cubicBezTo>
                <a:lnTo>
                  <a:pt x="761804" y="179327"/>
                </a:lnTo>
                <a:cubicBezTo>
                  <a:pt x="758935" y="172396"/>
                  <a:pt x="757932" y="163602"/>
                  <a:pt x="757932" y="152992"/>
                </a:cubicBezTo>
                <a:lnTo>
                  <a:pt x="757932" y="95064"/>
                </a:lnTo>
                <a:cubicBezTo>
                  <a:pt x="757932" y="58883"/>
                  <a:pt x="742686" y="42872"/>
                  <a:pt x="704210" y="42872"/>
                </a:cubicBezTo>
                <a:cubicBezTo>
                  <a:pt x="668985" y="42872"/>
                  <a:pt x="648051" y="55777"/>
                  <a:pt x="642125" y="80869"/>
                </a:cubicBezTo>
                <a:moveTo>
                  <a:pt x="549546" y="179327"/>
                </a:moveTo>
                <a:lnTo>
                  <a:pt x="576693" y="179327"/>
                </a:lnTo>
                <a:lnTo>
                  <a:pt x="623723" y="46504"/>
                </a:lnTo>
                <a:lnTo>
                  <a:pt x="599157" y="46504"/>
                </a:lnTo>
                <a:lnTo>
                  <a:pt x="566082" y="147591"/>
                </a:lnTo>
                <a:lnTo>
                  <a:pt x="533248" y="46504"/>
                </a:lnTo>
                <a:lnTo>
                  <a:pt x="502993" y="46504"/>
                </a:lnTo>
                <a:lnTo>
                  <a:pt x="549546" y="179327"/>
                </a:lnTo>
                <a:close/>
                <a:moveTo>
                  <a:pt x="426235" y="64571"/>
                </a:moveTo>
                <a:cubicBezTo>
                  <a:pt x="445640" y="64571"/>
                  <a:pt x="458067" y="81873"/>
                  <a:pt x="458067" y="112892"/>
                </a:cubicBezTo>
                <a:cubicBezTo>
                  <a:pt x="458067" y="143911"/>
                  <a:pt x="445640" y="160973"/>
                  <a:pt x="426235" y="160973"/>
                </a:cubicBezTo>
                <a:cubicBezTo>
                  <a:pt x="406592" y="160973"/>
                  <a:pt x="394691" y="144150"/>
                  <a:pt x="394691" y="112892"/>
                </a:cubicBezTo>
                <a:cubicBezTo>
                  <a:pt x="394738" y="81634"/>
                  <a:pt x="406592" y="64571"/>
                  <a:pt x="426235" y="64571"/>
                </a:cubicBezTo>
                <a:moveTo>
                  <a:pt x="426235" y="42872"/>
                </a:moveTo>
                <a:cubicBezTo>
                  <a:pt x="388764" y="42872"/>
                  <a:pt x="362954" y="70259"/>
                  <a:pt x="362954" y="112892"/>
                </a:cubicBezTo>
                <a:cubicBezTo>
                  <a:pt x="362954" y="155573"/>
                  <a:pt x="388477" y="182911"/>
                  <a:pt x="426235" y="182911"/>
                </a:cubicBezTo>
                <a:cubicBezTo>
                  <a:pt x="463993" y="182911"/>
                  <a:pt x="489802" y="155573"/>
                  <a:pt x="489802" y="112892"/>
                </a:cubicBezTo>
                <a:cubicBezTo>
                  <a:pt x="489802" y="70259"/>
                  <a:pt x="463993" y="42872"/>
                  <a:pt x="426235" y="42872"/>
                </a:cubicBezTo>
                <a:moveTo>
                  <a:pt x="224302" y="46504"/>
                </a:moveTo>
                <a:lnTo>
                  <a:pt x="224302" y="179327"/>
                </a:lnTo>
                <a:lnTo>
                  <a:pt x="253456" y="179327"/>
                </a:lnTo>
                <a:lnTo>
                  <a:pt x="253456" y="103333"/>
                </a:lnTo>
                <a:cubicBezTo>
                  <a:pt x="253504" y="80343"/>
                  <a:pt x="266982" y="65575"/>
                  <a:pt x="284236" y="65575"/>
                </a:cubicBezTo>
                <a:cubicBezTo>
                  <a:pt x="298718" y="65575"/>
                  <a:pt x="306699" y="75373"/>
                  <a:pt x="306699" y="94538"/>
                </a:cubicBezTo>
                <a:lnTo>
                  <a:pt x="306699" y="179279"/>
                </a:lnTo>
                <a:lnTo>
                  <a:pt x="335903" y="179279"/>
                </a:lnTo>
                <a:lnTo>
                  <a:pt x="335903" y="94299"/>
                </a:lnTo>
                <a:cubicBezTo>
                  <a:pt x="335903" y="59935"/>
                  <a:pt x="321708" y="42872"/>
                  <a:pt x="292792" y="42872"/>
                </a:cubicBezTo>
                <a:cubicBezTo>
                  <a:pt x="274964" y="42872"/>
                  <a:pt x="261247" y="51666"/>
                  <a:pt x="251688" y="69207"/>
                </a:cubicBezTo>
                <a:lnTo>
                  <a:pt x="251640" y="46457"/>
                </a:lnTo>
                <a:lnTo>
                  <a:pt x="224302" y="46457"/>
                </a:lnTo>
                <a:close/>
                <a:moveTo>
                  <a:pt x="77189" y="46504"/>
                </a:moveTo>
                <a:lnTo>
                  <a:pt x="77189" y="179327"/>
                </a:lnTo>
                <a:lnTo>
                  <a:pt x="106391" y="179327"/>
                </a:lnTo>
                <a:lnTo>
                  <a:pt x="106391" y="103333"/>
                </a:lnTo>
                <a:cubicBezTo>
                  <a:pt x="106439" y="80343"/>
                  <a:pt x="119870" y="65575"/>
                  <a:pt x="137172" y="65575"/>
                </a:cubicBezTo>
                <a:cubicBezTo>
                  <a:pt x="151653" y="65575"/>
                  <a:pt x="159635" y="75373"/>
                  <a:pt x="159635" y="94538"/>
                </a:cubicBezTo>
                <a:lnTo>
                  <a:pt x="159635" y="179279"/>
                </a:lnTo>
                <a:lnTo>
                  <a:pt x="188838" y="179279"/>
                </a:lnTo>
                <a:lnTo>
                  <a:pt x="188838" y="94299"/>
                </a:lnTo>
                <a:cubicBezTo>
                  <a:pt x="188838" y="59935"/>
                  <a:pt x="174643" y="42872"/>
                  <a:pt x="145679" y="42872"/>
                </a:cubicBezTo>
                <a:cubicBezTo>
                  <a:pt x="127851" y="42872"/>
                  <a:pt x="114182" y="51666"/>
                  <a:pt x="104623" y="69207"/>
                </a:cubicBezTo>
                <a:lnTo>
                  <a:pt x="104575" y="46457"/>
                </a:lnTo>
                <a:lnTo>
                  <a:pt x="77189" y="46457"/>
                </a:lnTo>
                <a:close/>
                <a:moveTo>
                  <a:pt x="0" y="179327"/>
                </a:moveTo>
                <a:lnTo>
                  <a:pt x="30207" y="179327"/>
                </a:lnTo>
                <a:lnTo>
                  <a:pt x="30207" y="46504"/>
                </a:lnTo>
                <a:lnTo>
                  <a:pt x="0" y="46504"/>
                </a:lnTo>
                <a:lnTo>
                  <a:pt x="0" y="179327"/>
                </a:lnTo>
                <a:close/>
                <a:moveTo>
                  <a:pt x="0" y="24758"/>
                </a:moveTo>
                <a:lnTo>
                  <a:pt x="30207" y="24758"/>
                </a:lnTo>
                <a:lnTo>
                  <a:pt x="30207" y="0"/>
                </a:lnTo>
                <a:lnTo>
                  <a:pt x="0" y="0"/>
                </a:lnTo>
                <a:lnTo>
                  <a:pt x="0" y="24758"/>
                </a:ln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3" name="Vrije vorm: vorm 202">
            <a:extLst>
              <a:ext uri="{FF2B5EF4-FFF2-40B4-BE49-F238E27FC236}">
                <a16:creationId xmlns:a16="http://schemas.microsoft.com/office/drawing/2014/main" id="{61507882-5C09-AFEB-B812-B6EAEF4772AD}"/>
              </a:ext>
            </a:extLst>
          </p:cNvPr>
          <p:cNvSpPr/>
          <p:nvPr userDrawn="1"/>
        </p:nvSpPr>
        <p:spPr>
          <a:xfrm>
            <a:off x="7536165" y="3480414"/>
            <a:ext cx="568159" cy="331869"/>
          </a:xfrm>
          <a:custGeom>
            <a:avLst/>
            <a:gdLst>
              <a:gd name="connsiteX0" fmla="*/ 283398 w 568159"/>
              <a:gd name="connsiteY0" fmla="*/ 120492 h 331869"/>
              <a:gd name="connsiteX1" fmla="*/ 227076 w 568159"/>
              <a:gd name="connsiteY1" fmla="*/ 206853 h 331869"/>
              <a:gd name="connsiteX2" fmla="*/ 283398 w 568159"/>
              <a:gd name="connsiteY2" fmla="*/ 292700 h 331869"/>
              <a:gd name="connsiteX3" fmla="*/ 340230 w 568159"/>
              <a:gd name="connsiteY3" fmla="*/ 206853 h 331869"/>
              <a:gd name="connsiteX4" fmla="*/ 283398 w 568159"/>
              <a:gd name="connsiteY4" fmla="*/ 120492 h 331869"/>
              <a:gd name="connsiteX5" fmla="*/ 555700 w 568159"/>
              <a:gd name="connsiteY5" fmla="*/ 81752 h 331869"/>
              <a:gd name="connsiteX6" fmla="*/ 568159 w 568159"/>
              <a:gd name="connsiteY6" fmla="*/ 82263 h 331869"/>
              <a:gd name="connsiteX7" fmla="*/ 568159 w 568159"/>
              <a:gd name="connsiteY7" fmla="*/ 133378 h 331869"/>
              <a:gd name="connsiteX8" fmla="*/ 556638 w 568159"/>
              <a:gd name="connsiteY8" fmla="*/ 132867 h 331869"/>
              <a:gd name="connsiteX9" fmla="*/ 493406 w 568159"/>
              <a:gd name="connsiteY9" fmla="*/ 207706 h 331869"/>
              <a:gd name="connsiteX10" fmla="*/ 493406 w 568159"/>
              <a:gd name="connsiteY10" fmla="*/ 325297 h 331869"/>
              <a:gd name="connsiteX11" fmla="*/ 440413 w 568159"/>
              <a:gd name="connsiteY11" fmla="*/ 325297 h 331869"/>
              <a:gd name="connsiteX12" fmla="*/ 440413 w 568159"/>
              <a:gd name="connsiteY12" fmla="*/ 88151 h 331869"/>
              <a:gd name="connsiteX13" fmla="*/ 488798 w 568159"/>
              <a:gd name="connsiteY13" fmla="*/ 88151 h 331869"/>
              <a:gd name="connsiteX14" fmla="*/ 488798 w 568159"/>
              <a:gd name="connsiteY14" fmla="*/ 139352 h 331869"/>
              <a:gd name="connsiteX15" fmla="*/ 555700 w 568159"/>
              <a:gd name="connsiteY15" fmla="*/ 81752 h 331869"/>
              <a:gd name="connsiteX16" fmla="*/ 283398 w 568159"/>
              <a:gd name="connsiteY16" fmla="*/ 81752 h 331869"/>
              <a:gd name="connsiteX17" fmla="*/ 396893 w 568159"/>
              <a:gd name="connsiteY17" fmla="*/ 206853 h 331869"/>
              <a:gd name="connsiteX18" fmla="*/ 283398 w 568159"/>
              <a:gd name="connsiteY18" fmla="*/ 331869 h 331869"/>
              <a:gd name="connsiteX19" fmla="*/ 170413 w 568159"/>
              <a:gd name="connsiteY19" fmla="*/ 206853 h 331869"/>
              <a:gd name="connsiteX20" fmla="*/ 283398 w 568159"/>
              <a:gd name="connsiteY20" fmla="*/ 81752 h 331869"/>
              <a:gd name="connsiteX21" fmla="*/ 115372 w 568159"/>
              <a:gd name="connsiteY21" fmla="*/ 0 h 331869"/>
              <a:gd name="connsiteX22" fmla="*/ 161027 w 568159"/>
              <a:gd name="connsiteY22" fmla="*/ 4182 h 331869"/>
              <a:gd name="connsiteX23" fmla="*/ 161113 w 568159"/>
              <a:gd name="connsiteY23" fmla="*/ 4182 h 331869"/>
              <a:gd name="connsiteX24" fmla="*/ 161113 w 568159"/>
              <a:gd name="connsiteY24" fmla="*/ 42924 h 331869"/>
              <a:gd name="connsiteX25" fmla="*/ 129709 w 568159"/>
              <a:gd name="connsiteY25" fmla="*/ 39682 h 331869"/>
              <a:gd name="connsiteX26" fmla="*/ 90454 w 568159"/>
              <a:gd name="connsiteY26" fmla="*/ 81752 h 331869"/>
              <a:gd name="connsiteX27" fmla="*/ 90454 w 568159"/>
              <a:gd name="connsiteY27" fmla="*/ 88237 h 331869"/>
              <a:gd name="connsiteX28" fmla="*/ 148142 w 568159"/>
              <a:gd name="connsiteY28" fmla="*/ 88237 h 331869"/>
              <a:gd name="connsiteX29" fmla="*/ 148142 w 568159"/>
              <a:gd name="connsiteY29" fmla="*/ 124590 h 331869"/>
              <a:gd name="connsiteX30" fmla="*/ 91393 w 568159"/>
              <a:gd name="connsiteY30" fmla="*/ 124590 h 331869"/>
              <a:gd name="connsiteX31" fmla="*/ 91393 w 568159"/>
              <a:gd name="connsiteY31" fmla="*/ 325297 h 331869"/>
              <a:gd name="connsiteX32" fmla="*/ 39255 w 568159"/>
              <a:gd name="connsiteY32" fmla="*/ 325297 h 331869"/>
              <a:gd name="connsiteX33" fmla="*/ 39255 w 568159"/>
              <a:gd name="connsiteY33" fmla="*/ 124504 h 331869"/>
              <a:gd name="connsiteX34" fmla="*/ 0 w 568159"/>
              <a:gd name="connsiteY34" fmla="*/ 124504 h 331869"/>
              <a:gd name="connsiteX35" fmla="*/ 0 w 568159"/>
              <a:gd name="connsiteY35" fmla="*/ 88151 h 331869"/>
              <a:gd name="connsiteX36" fmla="*/ 39255 w 568159"/>
              <a:gd name="connsiteY36" fmla="*/ 88151 h 331869"/>
              <a:gd name="connsiteX37" fmla="*/ 39255 w 568159"/>
              <a:gd name="connsiteY37" fmla="*/ 83543 h 331869"/>
              <a:gd name="connsiteX38" fmla="*/ 115372 w 568159"/>
              <a:gd name="connsiteY38" fmla="*/ 0 h 331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68159" h="331869">
                <a:moveTo>
                  <a:pt x="283398" y="120492"/>
                </a:moveTo>
                <a:cubicBezTo>
                  <a:pt x="248324" y="120492"/>
                  <a:pt x="227076" y="150872"/>
                  <a:pt x="227076" y="206853"/>
                </a:cubicBezTo>
                <a:cubicBezTo>
                  <a:pt x="227076" y="262662"/>
                  <a:pt x="248324" y="292700"/>
                  <a:pt x="283398" y="292700"/>
                </a:cubicBezTo>
                <a:cubicBezTo>
                  <a:pt x="318042" y="292700"/>
                  <a:pt x="340230" y="262235"/>
                  <a:pt x="340230" y="206853"/>
                </a:cubicBezTo>
                <a:cubicBezTo>
                  <a:pt x="340230" y="151384"/>
                  <a:pt x="318042" y="120492"/>
                  <a:pt x="283398" y="120492"/>
                </a:cubicBezTo>
                <a:close/>
                <a:moveTo>
                  <a:pt x="555700" y="81752"/>
                </a:moveTo>
                <a:cubicBezTo>
                  <a:pt x="559369" y="81752"/>
                  <a:pt x="563551" y="81752"/>
                  <a:pt x="568159" y="82263"/>
                </a:cubicBezTo>
                <a:lnTo>
                  <a:pt x="568159" y="133378"/>
                </a:lnTo>
                <a:cubicBezTo>
                  <a:pt x="563124" y="132867"/>
                  <a:pt x="558943" y="132867"/>
                  <a:pt x="556638" y="132867"/>
                </a:cubicBezTo>
                <a:cubicBezTo>
                  <a:pt x="518408" y="132867"/>
                  <a:pt x="493492" y="161027"/>
                  <a:pt x="493406" y="207706"/>
                </a:cubicBezTo>
                <a:lnTo>
                  <a:pt x="493406" y="325297"/>
                </a:lnTo>
                <a:lnTo>
                  <a:pt x="440413" y="325297"/>
                </a:lnTo>
                <a:lnTo>
                  <a:pt x="440413" y="88151"/>
                </a:lnTo>
                <a:lnTo>
                  <a:pt x="488798" y="88151"/>
                </a:lnTo>
                <a:lnTo>
                  <a:pt x="488798" y="139352"/>
                </a:lnTo>
                <a:cubicBezTo>
                  <a:pt x="500746" y="100610"/>
                  <a:pt x="522420" y="81752"/>
                  <a:pt x="555700" y="81752"/>
                </a:cubicBezTo>
                <a:close/>
                <a:moveTo>
                  <a:pt x="283398" y="81752"/>
                </a:moveTo>
                <a:cubicBezTo>
                  <a:pt x="350812" y="81752"/>
                  <a:pt x="396893" y="130648"/>
                  <a:pt x="396893" y="206853"/>
                </a:cubicBezTo>
                <a:cubicBezTo>
                  <a:pt x="396893" y="282971"/>
                  <a:pt x="350812" y="331869"/>
                  <a:pt x="283398" y="331869"/>
                </a:cubicBezTo>
                <a:cubicBezTo>
                  <a:pt x="216067" y="331869"/>
                  <a:pt x="170413" y="282971"/>
                  <a:pt x="170413" y="206853"/>
                </a:cubicBezTo>
                <a:cubicBezTo>
                  <a:pt x="170413" y="130648"/>
                  <a:pt x="216495" y="81752"/>
                  <a:pt x="283398" y="81752"/>
                </a:cubicBezTo>
                <a:close/>
                <a:moveTo>
                  <a:pt x="115372" y="0"/>
                </a:moveTo>
                <a:cubicBezTo>
                  <a:pt x="131501" y="0"/>
                  <a:pt x="146690" y="939"/>
                  <a:pt x="161027" y="4182"/>
                </a:cubicBezTo>
                <a:lnTo>
                  <a:pt x="161113" y="4182"/>
                </a:lnTo>
                <a:lnTo>
                  <a:pt x="161113" y="42924"/>
                </a:lnTo>
                <a:cubicBezTo>
                  <a:pt x="147715" y="40619"/>
                  <a:pt x="137559" y="39682"/>
                  <a:pt x="129709" y="39682"/>
                </a:cubicBezTo>
                <a:cubicBezTo>
                  <a:pt x="101976" y="39682"/>
                  <a:pt x="90454" y="52651"/>
                  <a:pt x="90454" y="81752"/>
                </a:cubicBezTo>
                <a:lnTo>
                  <a:pt x="90454" y="88237"/>
                </a:lnTo>
                <a:lnTo>
                  <a:pt x="148142" y="88237"/>
                </a:lnTo>
                <a:lnTo>
                  <a:pt x="148142" y="124590"/>
                </a:lnTo>
                <a:lnTo>
                  <a:pt x="91393" y="124590"/>
                </a:lnTo>
                <a:lnTo>
                  <a:pt x="91393" y="325297"/>
                </a:lnTo>
                <a:lnTo>
                  <a:pt x="39255" y="325297"/>
                </a:lnTo>
                <a:lnTo>
                  <a:pt x="39255" y="124504"/>
                </a:lnTo>
                <a:lnTo>
                  <a:pt x="0" y="124504"/>
                </a:lnTo>
                <a:lnTo>
                  <a:pt x="0" y="88151"/>
                </a:lnTo>
                <a:lnTo>
                  <a:pt x="39255" y="88151"/>
                </a:lnTo>
                <a:lnTo>
                  <a:pt x="39255" y="83543"/>
                </a:lnTo>
                <a:cubicBezTo>
                  <a:pt x="39255" y="26710"/>
                  <a:pt x="63233" y="0"/>
                  <a:pt x="115372" y="0"/>
                </a:cubicBez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4" name="Rechthoek 203">
            <a:extLst>
              <a:ext uri="{FF2B5EF4-FFF2-40B4-BE49-F238E27FC236}">
                <a16:creationId xmlns:a16="http://schemas.microsoft.com/office/drawing/2014/main" id="{D2823E83-337B-EBE8-2DC9-AC1B405239E1}"/>
              </a:ext>
            </a:extLst>
          </p:cNvPr>
          <p:cNvSpPr/>
          <p:nvPr userDrawn="1"/>
        </p:nvSpPr>
        <p:spPr>
          <a:xfrm>
            <a:off x="0" y="0"/>
            <a:ext cx="739792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68632D5D-A90B-D2B1-47A3-4C3307001C3E}"/>
              </a:ext>
            </a:extLst>
          </p:cNvPr>
          <p:cNvSpPr/>
          <p:nvPr/>
        </p:nvSpPr>
        <p:spPr>
          <a:xfrm>
            <a:off x="2271909" y="1104462"/>
            <a:ext cx="10854" cy="1519651"/>
          </a:xfrm>
          <a:custGeom>
            <a:avLst/>
            <a:gdLst>
              <a:gd name="connsiteX0" fmla="*/ -7 w 11947"/>
              <a:gd name="connsiteY0" fmla="*/ -7 h 1672682"/>
              <a:gd name="connsiteX1" fmla="*/ -7 w 11947"/>
              <a:gd name="connsiteY1" fmla="*/ 1672676 h 16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7" h="1672682">
                <a:moveTo>
                  <a:pt x="-7" y="-7"/>
                </a:moveTo>
                <a:lnTo>
                  <a:pt x="-7" y="1672676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>
                    <a:alpha val="0"/>
                  </a:srgbClr>
                </a:gs>
                <a:gs pos="50000">
                  <a:srgbClr val="F0F9FA">
                    <a:alpha val="49804"/>
                  </a:srgbClr>
                </a:gs>
                <a:gs pos="100000">
                  <a:srgbClr val="F0F9FA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1" name="Vrije vorm: vorm 10">
            <a:extLst>
              <a:ext uri="{FF2B5EF4-FFF2-40B4-BE49-F238E27FC236}">
                <a16:creationId xmlns:a16="http://schemas.microsoft.com/office/drawing/2014/main" id="{49659C9C-DC5D-D0BB-EA8D-E6CF1126029A}"/>
              </a:ext>
            </a:extLst>
          </p:cNvPr>
          <p:cNvSpPr/>
          <p:nvPr/>
        </p:nvSpPr>
        <p:spPr>
          <a:xfrm>
            <a:off x="1512083" y="344636"/>
            <a:ext cx="10854" cy="1519651"/>
          </a:xfrm>
          <a:custGeom>
            <a:avLst/>
            <a:gdLst>
              <a:gd name="connsiteX0" fmla="*/ -7 w 11947"/>
              <a:gd name="connsiteY0" fmla="*/ -7 h 1672682"/>
              <a:gd name="connsiteX1" fmla="*/ -7 w 11947"/>
              <a:gd name="connsiteY1" fmla="*/ 1672676 h 16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7" h="1672682">
                <a:moveTo>
                  <a:pt x="-7" y="-7"/>
                </a:moveTo>
                <a:lnTo>
                  <a:pt x="-7" y="1672676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>
                    <a:alpha val="0"/>
                  </a:srgbClr>
                </a:gs>
                <a:gs pos="50000">
                  <a:srgbClr val="F0F9FA">
                    <a:alpha val="49804"/>
                  </a:srgbClr>
                </a:gs>
                <a:gs pos="100000">
                  <a:srgbClr val="F0F9FA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2" name="Vrije vorm: vorm 11">
            <a:extLst>
              <a:ext uri="{FF2B5EF4-FFF2-40B4-BE49-F238E27FC236}">
                <a16:creationId xmlns:a16="http://schemas.microsoft.com/office/drawing/2014/main" id="{18923D7B-20D6-582F-7E76-D16285387676}"/>
              </a:ext>
            </a:extLst>
          </p:cNvPr>
          <p:cNvSpPr/>
          <p:nvPr/>
        </p:nvSpPr>
        <p:spPr>
          <a:xfrm>
            <a:off x="3031735" y="344636"/>
            <a:ext cx="10854" cy="1519651"/>
          </a:xfrm>
          <a:custGeom>
            <a:avLst/>
            <a:gdLst>
              <a:gd name="connsiteX0" fmla="*/ -7 w 11947"/>
              <a:gd name="connsiteY0" fmla="*/ 1672676 h 1672682"/>
              <a:gd name="connsiteX1" fmla="*/ -7 w 11947"/>
              <a:gd name="connsiteY1" fmla="*/ -7 h 16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7" h="1672682">
                <a:moveTo>
                  <a:pt x="-7" y="1672676"/>
                </a:moveTo>
                <a:lnTo>
                  <a:pt x="-7" y="-7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>
                    <a:alpha val="0"/>
                  </a:srgbClr>
                </a:gs>
                <a:gs pos="50000">
                  <a:srgbClr val="F0F9FA">
                    <a:alpha val="49804"/>
                  </a:srgbClr>
                </a:gs>
                <a:gs pos="100000">
                  <a:srgbClr val="F0F9FA"/>
                </a:gs>
              </a:gsLst>
              <a:lin ang="162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6" name="Vrije vorm: vorm 15">
            <a:extLst>
              <a:ext uri="{FF2B5EF4-FFF2-40B4-BE49-F238E27FC236}">
                <a16:creationId xmlns:a16="http://schemas.microsoft.com/office/drawing/2014/main" id="{9F2F2BDE-BC7F-5559-3A53-CFB8D21D5D99}"/>
              </a:ext>
            </a:extLst>
          </p:cNvPr>
          <p:cNvSpPr/>
          <p:nvPr/>
        </p:nvSpPr>
        <p:spPr>
          <a:xfrm>
            <a:off x="1512083" y="1864288"/>
            <a:ext cx="2279477" cy="2279477"/>
          </a:xfrm>
          <a:custGeom>
            <a:avLst/>
            <a:gdLst>
              <a:gd name="connsiteX0" fmla="*/ 2509018 w 2509024"/>
              <a:gd name="connsiteY0" fmla="*/ 2509018 h 2509024"/>
              <a:gd name="connsiteX1" fmla="*/ -7 w 2509024"/>
              <a:gd name="connsiteY1" fmla="*/ -7 h 2509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09024" h="2509024">
                <a:moveTo>
                  <a:pt x="2509018" y="2509018"/>
                </a:moveTo>
                <a:lnTo>
                  <a:pt x="-7" y="-7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/>
                </a:gs>
                <a:gs pos="50000">
                  <a:srgbClr val="F0F9FA">
                    <a:alpha val="49804"/>
                  </a:srgbClr>
                </a:gs>
                <a:gs pos="100000">
                  <a:srgbClr val="F0F9FA">
                    <a:alpha val="0"/>
                  </a:srgbClr>
                </a:gs>
              </a:gsLst>
              <a:lin ang="135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C34EA49E-24FF-F55B-05DF-359E2FFA6D09}"/>
              </a:ext>
            </a:extLst>
          </p:cNvPr>
          <p:cNvSpPr/>
          <p:nvPr/>
        </p:nvSpPr>
        <p:spPr>
          <a:xfrm>
            <a:off x="3791561" y="4143765"/>
            <a:ext cx="10854" cy="2279477"/>
          </a:xfrm>
          <a:custGeom>
            <a:avLst/>
            <a:gdLst>
              <a:gd name="connsiteX0" fmla="*/ -7 w 11947"/>
              <a:gd name="connsiteY0" fmla="*/ -7 h 2509024"/>
              <a:gd name="connsiteX1" fmla="*/ -7 w 11947"/>
              <a:gd name="connsiteY1" fmla="*/ 2509018 h 2509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7" h="2509024">
                <a:moveTo>
                  <a:pt x="-7" y="-7"/>
                </a:moveTo>
                <a:lnTo>
                  <a:pt x="-7" y="2509018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/>
                </a:gs>
                <a:gs pos="50000">
                  <a:srgbClr val="F0F9FA">
                    <a:alpha val="49804"/>
                  </a:srgbClr>
                </a:gs>
                <a:gs pos="100000">
                  <a:srgbClr val="F0F9FA">
                    <a:alpha val="0"/>
                  </a:srgb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8" name="Vrije vorm: vorm 17">
            <a:extLst>
              <a:ext uri="{FF2B5EF4-FFF2-40B4-BE49-F238E27FC236}">
                <a16:creationId xmlns:a16="http://schemas.microsoft.com/office/drawing/2014/main" id="{E9506D2E-1797-B67D-71E3-C13E2047392C}"/>
              </a:ext>
            </a:extLst>
          </p:cNvPr>
          <p:cNvSpPr/>
          <p:nvPr/>
        </p:nvSpPr>
        <p:spPr>
          <a:xfrm>
            <a:off x="752257" y="1104462"/>
            <a:ext cx="10854" cy="1519651"/>
          </a:xfrm>
          <a:custGeom>
            <a:avLst/>
            <a:gdLst>
              <a:gd name="connsiteX0" fmla="*/ -7 w 11947"/>
              <a:gd name="connsiteY0" fmla="*/ 1672676 h 1672682"/>
              <a:gd name="connsiteX1" fmla="*/ -7 w 11947"/>
              <a:gd name="connsiteY1" fmla="*/ -7 h 16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7" h="1672682">
                <a:moveTo>
                  <a:pt x="-7" y="1672676"/>
                </a:moveTo>
                <a:lnTo>
                  <a:pt x="-7" y="-7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/>
                </a:gs>
                <a:gs pos="50000">
                  <a:srgbClr val="F0F9FA">
                    <a:alpha val="49804"/>
                  </a:srgbClr>
                </a:gs>
                <a:gs pos="100000">
                  <a:srgbClr val="F0F9FA">
                    <a:alpha val="0"/>
                  </a:srgbClr>
                </a:gs>
              </a:gsLst>
              <a:lin ang="162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5" name="Vrije vorm: vorm 24">
            <a:extLst>
              <a:ext uri="{FF2B5EF4-FFF2-40B4-BE49-F238E27FC236}">
                <a16:creationId xmlns:a16="http://schemas.microsoft.com/office/drawing/2014/main" id="{45C43DA7-476C-9559-7ABF-CDA744749DC3}"/>
              </a:ext>
            </a:extLst>
          </p:cNvPr>
          <p:cNvSpPr/>
          <p:nvPr/>
        </p:nvSpPr>
        <p:spPr>
          <a:xfrm>
            <a:off x="1512083" y="3383940"/>
            <a:ext cx="759825" cy="759825"/>
          </a:xfrm>
          <a:custGeom>
            <a:avLst/>
            <a:gdLst>
              <a:gd name="connsiteX0" fmla="*/ -7 w 836341"/>
              <a:gd name="connsiteY0" fmla="*/ -7 h 836341"/>
              <a:gd name="connsiteX1" fmla="*/ 836335 w 836341"/>
              <a:gd name="connsiteY1" fmla="*/ 836334 h 83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6341" h="836341">
                <a:moveTo>
                  <a:pt x="-7" y="-7"/>
                </a:moveTo>
                <a:lnTo>
                  <a:pt x="836335" y="836334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/>
                </a:gs>
                <a:gs pos="50000">
                  <a:srgbClr val="F0F9FA">
                    <a:alpha val="49804"/>
                  </a:srgbClr>
                </a:gs>
                <a:gs pos="100000">
                  <a:srgbClr val="F0F9FA">
                    <a:alpha val="0"/>
                  </a:srgbClr>
                </a:gs>
              </a:gsLst>
              <a:lin ang="27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7" name="Vrije vorm: vorm 26">
            <a:extLst>
              <a:ext uri="{FF2B5EF4-FFF2-40B4-BE49-F238E27FC236}">
                <a16:creationId xmlns:a16="http://schemas.microsoft.com/office/drawing/2014/main" id="{2439F630-76E2-3A05-C0B6-F3A14A03CF59}"/>
              </a:ext>
            </a:extLst>
          </p:cNvPr>
          <p:cNvSpPr/>
          <p:nvPr/>
        </p:nvSpPr>
        <p:spPr>
          <a:xfrm>
            <a:off x="752257" y="2624114"/>
            <a:ext cx="759825" cy="759825"/>
          </a:xfrm>
          <a:custGeom>
            <a:avLst/>
            <a:gdLst>
              <a:gd name="connsiteX0" fmla="*/ 836335 w 836341"/>
              <a:gd name="connsiteY0" fmla="*/ 836334 h 836341"/>
              <a:gd name="connsiteX1" fmla="*/ -7 w 836341"/>
              <a:gd name="connsiteY1" fmla="*/ -7 h 83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6341" h="836341">
                <a:moveTo>
                  <a:pt x="836335" y="836334"/>
                </a:moveTo>
                <a:lnTo>
                  <a:pt x="-7" y="-7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/>
                </a:gs>
                <a:gs pos="50000">
                  <a:srgbClr val="F0F9FA">
                    <a:alpha val="49804"/>
                  </a:srgbClr>
                </a:gs>
                <a:gs pos="100000">
                  <a:srgbClr val="F0F9FA">
                    <a:alpha val="0"/>
                  </a:srgbClr>
                </a:gs>
              </a:gsLst>
              <a:lin ang="135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9" name="Vrije vorm: vorm 28">
            <a:extLst>
              <a:ext uri="{FF2B5EF4-FFF2-40B4-BE49-F238E27FC236}">
                <a16:creationId xmlns:a16="http://schemas.microsoft.com/office/drawing/2014/main" id="{7814B93F-116E-8067-DE96-90093825AF0F}"/>
              </a:ext>
            </a:extLst>
          </p:cNvPr>
          <p:cNvSpPr/>
          <p:nvPr/>
        </p:nvSpPr>
        <p:spPr>
          <a:xfrm>
            <a:off x="752257" y="4143765"/>
            <a:ext cx="759825" cy="759825"/>
          </a:xfrm>
          <a:custGeom>
            <a:avLst/>
            <a:gdLst>
              <a:gd name="connsiteX0" fmla="*/ 836335 w 836341"/>
              <a:gd name="connsiteY0" fmla="*/ 836334 h 836341"/>
              <a:gd name="connsiteX1" fmla="*/ -7 w 836341"/>
              <a:gd name="connsiteY1" fmla="*/ -7 h 83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6341" h="836341">
                <a:moveTo>
                  <a:pt x="836335" y="836334"/>
                </a:moveTo>
                <a:lnTo>
                  <a:pt x="-7" y="-7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/>
                </a:gs>
                <a:gs pos="50000">
                  <a:srgbClr val="F0F9FA">
                    <a:alpha val="49804"/>
                  </a:srgbClr>
                </a:gs>
                <a:gs pos="100000">
                  <a:srgbClr val="F0F9FA">
                    <a:alpha val="0"/>
                  </a:srgbClr>
                </a:gs>
              </a:gsLst>
              <a:lin ang="135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31" name="Vrije vorm: vorm 30">
            <a:extLst>
              <a:ext uri="{FF2B5EF4-FFF2-40B4-BE49-F238E27FC236}">
                <a16:creationId xmlns:a16="http://schemas.microsoft.com/office/drawing/2014/main" id="{BD0B5104-BF46-6CE9-8695-CAD68929F25B}"/>
              </a:ext>
            </a:extLst>
          </p:cNvPr>
          <p:cNvSpPr/>
          <p:nvPr/>
        </p:nvSpPr>
        <p:spPr>
          <a:xfrm>
            <a:off x="2271909" y="4143765"/>
            <a:ext cx="10854" cy="1519651"/>
          </a:xfrm>
          <a:custGeom>
            <a:avLst/>
            <a:gdLst>
              <a:gd name="connsiteX0" fmla="*/ -7 w 11947"/>
              <a:gd name="connsiteY0" fmla="*/ -7 h 1672682"/>
              <a:gd name="connsiteX1" fmla="*/ -7 w 11947"/>
              <a:gd name="connsiteY1" fmla="*/ 1672676 h 16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7" h="1672682">
                <a:moveTo>
                  <a:pt x="-7" y="-7"/>
                </a:moveTo>
                <a:lnTo>
                  <a:pt x="-7" y="1672676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/>
                </a:gs>
                <a:gs pos="50000">
                  <a:srgbClr val="F0F9FA">
                    <a:alpha val="49804"/>
                  </a:srgbClr>
                </a:gs>
                <a:gs pos="100000">
                  <a:srgbClr val="F0F9FA">
                    <a:alpha val="0"/>
                  </a:srgb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F5768EF8-0301-EFC2-92CF-967EF3B1B81A}"/>
              </a:ext>
            </a:extLst>
          </p:cNvPr>
          <p:cNvSpPr/>
          <p:nvPr/>
        </p:nvSpPr>
        <p:spPr>
          <a:xfrm>
            <a:off x="1512083" y="4903591"/>
            <a:ext cx="10854" cy="1519651"/>
          </a:xfrm>
          <a:custGeom>
            <a:avLst/>
            <a:gdLst>
              <a:gd name="connsiteX0" fmla="*/ -7 w 11947"/>
              <a:gd name="connsiteY0" fmla="*/ -7 h 1672682"/>
              <a:gd name="connsiteX1" fmla="*/ -7 w 11947"/>
              <a:gd name="connsiteY1" fmla="*/ 1672676 h 16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7" h="1672682">
                <a:moveTo>
                  <a:pt x="-7" y="-7"/>
                </a:moveTo>
                <a:lnTo>
                  <a:pt x="-7" y="1672676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/>
                </a:gs>
                <a:gs pos="50000">
                  <a:srgbClr val="F0F9FA">
                    <a:alpha val="49804"/>
                  </a:srgbClr>
                </a:gs>
                <a:gs pos="100000">
                  <a:srgbClr val="F0F9FA">
                    <a:alpha val="0"/>
                  </a:srgb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156" name="Groep 155">
            <a:extLst>
              <a:ext uri="{FF2B5EF4-FFF2-40B4-BE49-F238E27FC236}">
                <a16:creationId xmlns:a16="http://schemas.microsoft.com/office/drawing/2014/main" id="{DE4FA4CD-86B8-5D2F-9BE5-D06D5830A4E3}"/>
              </a:ext>
            </a:extLst>
          </p:cNvPr>
          <p:cNvGrpSpPr/>
          <p:nvPr userDrawn="1"/>
        </p:nvGrpSpPr>
        <p:grpSpPr>
          <a:xfrm>
            <a:off x="1436100" y="268654"/>
            <a:ext cx="151965" cy="151965"/>
            <a:chOff x="1436100" y="268654"/>
            <a:chExt cx="151965" cy="151965"/>
          </a:xfrm>
        </p:grpSpPr>
        <p:sp>
          <p:nvSpPr>
            <p:cNvPr id="42" name="Vrije vorm: vorm 41">
              <a:extLst>
                <a:ext uri="{FF2B5EF4-FFF2-40B4-BE49-F238E27FC236}">
                  <a16:creationId xmlns:a16="http://schemas.microsoft.com/office/drawing/2014/main" id="{2D68D67D-3A99-0080-B1F5-23ABF58C749F}"/>
                </a:ext>
              </a:extLst>
            </p:cNvPr>
            <p:cNvSpPr/>
            <p:nvPr/>
          </p:nvSpPr>
          <p:spPr>
            <a:xfrm>
              <a:off x="1436100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3" name="Vrije vorm: vorm 42">
              <a:extLst>
                <a:ext uri="{FF2B5EF4-FFF2-40B4-BE49-F238E27FC236}">
                  <a16:creationId xmlns:a16="http://schemas.microsoft.com/office/drawing/2014/main" id="{4E5C3AE7-6AAB-6EA4-9D49-942D82E1682F}"/>
                </a:ext>
              </a:extLst>
            </p:cNvPr>
            <p:cNvSpPr/>
            <p:nvPr/>
          </p:nvSpPr>
          <p:spPr>
            <a:xfrm>
              <a:off x="1436100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49695 w 167268"/>
                <a:gd name="connsiteY6" fmla="*/ 84117 h 167268"/>
                <a:gd name="connsiteX7" fmla="*/ 59732 w 167268"/>
                <a:gd name="connsiteY7" fmla="*/ 59732 h 167268"/>
                <a:gd name="connsiteX8" fmla="*/ 107523 w 167268"/>
                <a:gd name="connsiteY8" fmla="*/ 59732 h 167268"/>
                <a:gd name="connsiteX9" fmla="*/ 107523 w 167268"/>
                <a:gd name="connsiteY9" fmla="*/ 10752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7350"/>
                    <a:pt x="49959" y="102591"/>
                    <a:pt x="49695" y="84117"/>
                  </a:cubicBezTo>
                  <a:cubicBezTo>
                    <a:pt x="49552" y="74957"/>
                    <a:pt x="53185" y="66143"/>
                    <a:pt x="59732" y="59732"/>
                  </a:cubicBezTo>
                  <a:cubicBezTo>
                    <a:pt x="72934" y="46534"/>
                    <a:pt x="94321" y="46534"/>
                    <a:pt x="107523" y="59732"/>
                  </a:cubicBezTo>
                  <a:cubicBezTo>
                    <a:pt x="120725" y="72929"/>
                    <a:pt x="120725" y="94325"/>
                    <a:pt x="107523" y="107523"/>
                  </a:cubicBezTo>
                  <a:cubicBezTo>
                    <a:pt x="101131" y="113745"/>
                    <a:pt x="92540" y="117182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55" name="Groep 154">
            <a:extLst>
              <a:ext uri="{FF2B5EF4-FFF2-40B4-BE49-F238E27FC236}">
                <a16:creationId xmlns:a16="http://schemas.microsoft.com/office/drawing/2014/main" id="{0221F5E5-E3DD-E6D5-76D9-9912C5026246}"/>
              </a:ext>
            </a:extLst>
          </p:cNvPr>
          <p:cNvGrpSpPr/>
          <p:nvPr userDrawn="1"/>
        </p:nvGrpSpPr>
        <p:grpSpPr>
          <a:xfrm>
            <a:off x="2955752" y="268654"/>
            <a:ext cx="151965" cy="151965"/>
            <a:chOff x="2955752" y="268654"/>
            <a:chExt cx="151965" cy="151965"/>
          </a:xfrm>
        </p:grpSpPr>
        <p:sp>
          <p:nvSpPr>
            <p:cNvPr id="44" name="Vrije vorm: vorm 43">
              <a:extLst>
                <a:ext uri="{FF2B5EF4-FFF2-40B4-BE49-F238E27FC236}">
                  <a16:creationId xmlns:a16="http://schemas.microsoft.com/office/drawing/2014/main" id="{A618F5AB-7911-F8D7-1D03-1E3F48595249}"/>
                </a:ext>
              </a:extLst>
            </p:cNvPr>
            <p:cNvSpPr/>
            <p:nvPr/>
          </p:nvSpPr>
          <p:spPr>
            <a:xfrm>
              <a:off x="2955752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5" name="Vrije vorm: vorm 44">
              <a:extLst>
                <a:ext uri="{FF2B5EF4-FFF2-40B4-BE49-F238E27FC236}">
                  <a16:creationId xmlns:a16="http://schemas.microsoft.com/office/drawing/2014/main" id="{C4C69539-A594-FD56-6A35-58FF5FCE785E}"/>
                </a:ext>
              </a:extLst>
            </p:cNvPr>
            <p:cNvSpPr/>
            <p:nvPr/>
          </p:nvSpPr>
          <p:spPr>
            <a:xfrm>
              <a:off x="2955752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49695 w 167268"/>
                <a:gd name="connsiteY6" fmla="*/ 84117 h 167268"/>
                <a:gd name="connsiteX7" fmla="*/ 59732 w 167268"/>
                <a:gd name="connsiteY7" fmla="*/ 59732 h 167268"/>
                <a:gd name="connsiteX8" fmla="*/ 107523 w 167268"/>
                <a:gd name="connsiteY8" fmla="*/ 59732 h 167268"/>
                <a:gd name="connsiteX9" fmla="*/ 107523 w 167268"/>
                <a:gd name="connsiteY9" fmla="*/ 10752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7350"/>
                    <a:pt x="49959" y="102591"/>
                    <a:pt x="49695" y="84117"/>
                  </a:cubicBezTo>
                  <a:cubicBezTo>
                    <a:pt x="49552" y="74957"/>
                    <a:pt x="53185" y="66143"/>
                    <a:pt x="59732" y="59732"/>
                  </a:cubicBezTo>
                  <a:cubicBezTo>
                    <a:pt x="72934" y="46534"/>
                    <a:pt x="94321" y="46534"/>
                    <a:pt x="107523" y="59732"/>
                  </a:cubicBezTo>
                  <a:cubicBezTo>
                    <a:pt x="120725" y="72929"/>
                    <a:pt x="120725" y="94325"/>
                    <a:pt x="107523" y="107523"/>
                  </a:cubicBezTo>
                  <a:cubicBezTo>
                    <a:pt x="101131" y="113745"/>
                    <a:pt x="92540" y="117182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3" name="Groep 162">
            <a:extLst>
              <a:ext uri="{FF2B5EF4-FFF2-40B4-BE49-F238E27FC236}">
                <a16:creationId xmlns:a16="http://schemas.microsoft.com/office/drawing/2014/main" id="{8731AB22-EB0B-7705-3405-9855734AEAE6}"/>
              </a:ext>
            </a:extLst>
          </p:cNvPr>
          <p:cNvGrpSpPr/>
          <p:nvPr userDrawn="1"/>
        </p:nvGrpSpPr>
        <p:grpSpPr>
          <a:xfrm>
            <a:off x="676275" y="1028479"/>
            <a:ext cx="151965" cy="151965"/>
            <a:chOff x="676275" y="1028479"/>
            <a:chExt cx="151965" cy="151965"/>
          </a:xfrm>
        </p:grpSpPr>
        <p:sp>
          <p:nvSpPr>
            <p:cNvPr id="54" name="Vrije vorm: vorm 53">
              <a:extLst>
                <a:ext uri="{FF2B5EF4-FFF2-40B4-BE49-F238E27FC236}">
                  <a16:creationId xmlns:a16="http://schemas.microsoft.com/office/drawing/2014/main" id="{B721ED27-068D-A9AD-5F1D-E603301402F7}"/>
                </a:ext>
              </a:extLst>
            </p:cNvPr>
            <p:cNvSpPr/>
            <p:nvPr/>
          </p:nvSpPr>
          <p:spPr>
            <a:xfrm>
              <a:off x="676275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5" name="Vrije vorm: vorm 54">
              <a:extLst>
                <a:ext uri="{FF2B5EF4-FFF2-40B4-BE49-F238E27FC236}">
                  <a16:creationId xmlns:a16="http://schemas.microsoft.com/office/drawing/2014/main" id="{3EC05E37-E9A5-5895-70A3-26FBCAC9FDF8}"/>
                </a:ext>
              </a:extLst>
            </p:cNvPr>
            <p:cNvSpPr/>
            <p:nvPr/>
          </p:nvSpPr>
          <p:spPr>
            <a:xfrm>
              <a:off x="676275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9732 w 167268"/>
                <a:gd name="connsiteY6" fmla="*/ 107284 h 167268"/>
                <a:gd name="connsiteX7" fmla="*/ 59254 w 167268"/>
                <a:gd name="connsiteY7" fmla="*/ 59975 h 167268"/>
                <a:gd name="connsiteX8" fmla="*/ 59732 w 167268"/>
                <a:gd name="connsiteY8" fmla="*/ 59493 h 167268"/>
                <a:gd name="connsiteX9" fmla="*/ 107045 w 167268"/>
                <a:gd name="connsiteY9" fmla="*/ 59010 h 167268"/>
                <a:gd name="connsiteX10" fmla="*/ 107523 w 167268"/>
                <a:gd name="connsiteY10" fmla="*/ 59493 h 167268"/>
                <a:gd name="connsiteX11" fmla="*/ 108001 w 167268"/>
                <a:gd name="connsiteY11" fmla="*/ 106801 h 167268"/>
                <a:gd name="connsiteX12" fmla="*/ 107523 w 167268"/>
                <a:gd name="connsiteY12" fmla="*/ 107284 h 167268"/>
                <a:gd name="connsiteX13" fmla="*/ 83627 w 167268"/>
                <a:gd name="connsiteY13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74678" y="117093"/>
                    <a:pt x="66100" y="113572"/>
                    <a:pt x="59732" y="107284"/>
                  </a:cubicBezTo>
                  <a:cubicBezTo>
                    <a:pt x="46529" y="94354"/>
                    <a:pt x="46315" y="73173"/>
                    <a:pt x="59254" y="59975"/>
                  </a:cubicBezTo>
                  <a:cubicBezTo>
                    <a:pt x="59409" y="59813"/>
                    <a:pt x="59564" y="59652"/>
                    <a:pt x="59732" y="59493"/>
                  </a:cubicBezTo>
                  <a:cubicBezTo>
                    <a:pt x="72659" y="46295"/>
                    <a:pt x="93843" y="46079"/>
                    <a:pt x="107045" y="59010"/>
                  </a:cubicBezTo>
                  <a:cubicBezTo>
                    <a:pt x="107200" y="59169"/>
                    <a:pt x="107367" y="59330"/>
                    <a:pt x="107523" y="59493"/>
                  </a:cubicBezTo>
                  <a:cubicBezTo>
                    <a:pt x="120725" y="72424"/>
                    <a:pt x="120940" y="93603"/>
                    <a:pt x="108001" y="106801"/>
                  </a:cubicBezTo>
                  <a:cubicBezTo>
                    <a:pt x="107845" y="106963"/>
                    <a:pt x="107690" y="107125"/>
                    <a:pt x="107523" y="107284"/>
                  </a:cubicBezTo>
                  <a:cubicBezTo>
                    <a:pt x="101155" y="113572"/>
                    <a:pt x="92576" y="117093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57" name="Groep 156">
            <a:extLst>
              <a:ext uri="{FF2B5EF4-FFF2-40B4-BE49-F238E27FC236}">
                <a16:creationId xmlns:a16="http://schemas.microsoft.com/office/drawing/2014/main" id="{0B80B5B9-7165-F285-68BA-300394543AC2}"/>
              </a:ext>
            </a:extLst>
          </p:cNvPr>
          <p:cNvGrpSpPr/>
          <p:nvPr userDrawn="1"/>
        </p:nvGrpSpPr>
        <p:grpSpPr>
          <a:xfrm>
            <a:off x="2195927" y="1028479"/>
            <a:ext cx="151965" cy="151965"/>
            <a:chOff x="2195927" y="1028479"/>
            <a:chExt cx="151965" cy="151965"/>
          </a:xfrm>
        </p:grpSpPr>
        <p:sp>
          <p:nvSpPr>
            <p:cNvPr id="56" name="Vrije vorm: vorm 55">
              <a:extLst>
                <a:ext uri="{FF2B5EF4-FFF2-40B4-BE49-F238E27FC236}">
                  <a16:creationId xmlns:a16="http://schemas.microsoft.com/office/drawing/2014/main" id="{ECCEBEA7-6B2E-AA98-177C-74E7A9DD60EB}"/>
                </a:ext>
              </a:extLst>
            </p:cNvPr>
            <p:cNvSpPr/>
            <p:nvPr/>
          </p:nvSpPr>
          <p:spPr>
            <a:xfrm>
              <a:off x="2195927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7" name="Vrije vorm: vorm 56">
              <a:extLst>
                <a:ext uri="{FF2B5EF4-FFF2-40B4-BE49-F238E27FC236}">
                  <a16:creationId xmlns:a16="http://schemas.microsoft.com/office/drawing/2014/main" id="{2AF6DBA9-A6EF-A638-E228-9F1A50B158A5}"/>
                </a:ext>
              </a:extLst>
            </p:cNvPr>
            <p:cNvSpPr/>
            <p:nvPr/>
          </p:nvSpPr>
          <p:spPr>
            <a:xfrm>
              <a:off x="2195927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7 h 167268"/>
                <a:gd name="connsiteX7" fmla="*/ 84105 w 167268"/>
                <a:gd name="connsiteY7" fmla="*/ 50175 h 167268"/>
                <a:gd name="connsiteX8" fmla="*/ 117320 w 167268"/>
                <a:gd name="connsiteY8" fmla="*/ 83869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8"/>
                    <a:pt x="50281" y="101863"/>
                    <a:pt x="50412" y="83387"/>
                  </a:cubicBezTo>
                  <a:cubicBezTo>
                    <a:pt x="50544" y="64912"/>
                    <a:pt x="65634" y="50042"/>
                    <a:pt x="84105" y="50175"/>
                  </a:cubicBezTo>
                  <a:cubicBezTo>
                    <a:pt x="102588" y="50309"/>
                    <a:pt x="117451" y="65393"/>
                    <a:pt x="117320" y="83869"/>
                  </a:cubicBezTo>
                  <a:cubicBezTo>
                    <a:pt x="117260" y="92657"/>
                    <a:pt x="113736" y="101068"/>
                    <a:pt x="107523" y="107284"/>
                  </a:cubicBezTo>
                  <a:cubicBezTo>
                    <a:pt x="101178" y="113593"/>
                    <a:pt x="92576" y="117119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58" name="Vrije vorm: vorm 57">
            <a:extLst>
              <a:ext uri="{FF2B5EF4-FFF2-40B4-BE49-F238E27FC236}">
                <a16:creationId xmlns:a16="http://schemas.microsoft.com/office/drawing/2014/main" id="{D090E259-762B-0CF2-4F6D-1D780A48E7CC}"/>
              </a:ext>
            </a:extLst>
          </p:cNvPr>
          <p:cNvSpPr/>
          <p:nvPr/>
        </p:nvSpPr>
        <p:spPr>
          <a:xfrm>
            <a:off x="3715579" y="1028479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</a:path>
            </a:pathLst>
          </a:custGeom>
          <a:solidFill>
            <a:schemeClr val="accent1"/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59" name="Vrije vorm: vorm 58">
            <a:extLst>
              <a:ext uri="{FF2B5EF4-FFF2-40B4-BE49-F238E27FC236}">
                <a16:creationId xmlns:a16="http://schemas.microsoft.com/office/drawing/2014/main" id="{0D38E2A2-3088-7EED-DB4A-EAA535911290}"/>
              </a:ext>
            </a:extLst>
          </p:cNvPr>
          <p:cNvSpPr/>
          <p:nvPr/>
        </p:nvSpPr>
        <p:spPr>
          <a:xfrm>
            <a:off x="3715579" y="1028479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7 h 167268"/>
              <a:gd name="connsiteX7" fmla="*/ 84105 w 167268"/>
              <a:gd name="connsiteY7" fmla="*/ 50175 h 167268"/>
              <a:gd name="connsiteX8" fmla="*/ 117320 w 167268"/>
              <a:gd name="connsiteY8" fmla="*/ 83869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8"/>
                  <a:pt x="50281" y="101863"/>
                  <a:pt x="50412" y="83387"/>
                </a:cubicBezTo>
                <a:cubicBezTo>
                  <a:pt x="50544" y="64912"/>
                  <a:pt x="65634" y="50042"/>
                  <a:pt x="84105" y="50175"/>
                </a:cubicBezTo>
                <a:cubicBezTo>
                  <a:pt x="102588" y="50309"/>
                  <a:pt x="117451" y="65393"/>
                  <a:pt x="117320" y="83869"/>
                </a:cubicBezTo>
                <a:cubicBezTo>
                  <a:pt x="117260" y="92657"/>
                  <a:pt x="113736" y="101068"/>
                  <a:pt x="107523" y="107284"/>
                </a:cubicBezTo>
                <a:cubicBezTo>
                  <a:pt x="101178" y="113593"/>
                  <a:pt x="92576" y="117119"/>
                  <a:pt x="83627" y="117081"/>
                </a:cubicBezTo>
                <a:close/>
              </a:path>
            </a:pathLst>
          </a:custGeom>
          <a:solidFill>
            <a:schemeClr val="accent1"/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162" name="Groep 161">
            <a:extLst>
              <a:ext uri="{FF2B5EF4-FFF2-40B4-BE49-F238E27FC236}">
                <a16:creationId xmlns:a16="http://schemas.microsoft.com/office/drawing/2014/main" id="{7B7D2BA0-D05A-A0A2-0B6B-6A26CC015F37}"/>
              </a:ext>
            </a:extLst>
          </p:cNvPr>
          <p:cNvGrpSpPr/>
          <p:nvPr userDrawn="1"/>
        </p:nvGrpSpPr>
        <p:grpSpPr>
          <a:xfrm>
            <a:off x="1436100" y="1788305"/>
            <a:ext cx="151965" cy="151965"/>
            <a:chOff x="1436100" y="1788305"/>
            <a:chExt cx="151965" cy="151965"/>
          </a:xfrm>
        </p:grpSpPr>
        <p:sp>
          <p:nvSpPr>
            <p:cNvPr id="68" name="Vrije vorm: vorm 67">
              <a:extLst>
                <a:ext uri="{FF2B5EF4-FFF2-40B4-BE49-F238E27FC236}">
                  <a16:creationId xmlns:a16="http://schemas.microsoft.com/office/drawing/2014/main" id="{8A125716-26D8-31F5-8C30-D9F2919D2C94}"/>
                </a:ext>
              </a:extLst>
            </p:cNvPr>
            <p:cNvSpPr/>
            <p:nvPr/>
          </p:nvSpPr>
          <p:spPr>
            <a:xfrm>
              <a:off x="1436100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69" name="Vrije vorm: vorm 68">
              <a:extLst>
                <a:ext uri="{FF2B5EF4-FFF2-40B4-BE49-F238E27FC236}">
                  <a16:creationId xmlns:a16="http://schemas.microsoft.com/office/drawing/2014/main" id="{BB004EFC-EFCE-790B-285E-3BE07FAE7556}"/>
                </a:ext>
              </a:extLst>
            </p:cNvPr>
            <p:cNvSpPr/>
            <p:nvPr/>
          </p:nvSpPr>
          <p:spPr>
            <a:xfrm>
              <a:off x="1436100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58" name="Groep 157">
            <a:extLst>
              <a:ext uri="{FF2B5EF4-FFF2-40B4-BE49-F238E27FC236}">
                <a16:creationId xmlns:a16="http://schemas.microsoft.com/office/drawing/2014/main" id="{984FA816-DE39-A0E1-8328-81C54E0D0358}"/>
              </a:ext>
            </a:extLst>
          </p:cNvPr>
          <p:cNvGrpSpPr/>
          <p:nvPr userDrawn="1"/>
        </p:nvGrpSpPr>
        <p:grpSpPr>
          <a:xfrm>
            <a:off x="2955752" y="1788305"/>
            <a:ext cx="151965" cy="151965"/>
            <a:chOff x="2955752" y="1788305"/>
            <a:chExt cx="151965" cy="151965"/>
          </a:xfrm>
        </p:grpSpPr>
        <p:sp>
          <p:nvSpPr>
            <p:cNvPr id="70" name="Vrije vorm: vorm 69">
              <a:extLst>
                <a:ext uri="{FF2B5EF4-FFF2-40B4-BE49-F238E27FC236}">
                  <a16:creationId xmlns:a16="http://schemas.microsoft.com/office/drawing/2014/main" id="{AD86F847-8E61-1D6F-78D0-FB5A19372180}"/>
                </a:ext>
              </a:extLst>
            </p:cNvPr>
            <p:cNvSpPr/>
            <p:nvPr/>
          </p:nvSpPr>
          <p:spPr>
            <a:xfrm>
              <a:off x="2955752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71" name="Vrije vorm: vorm 70">
              <a:extLst>
                <a:ext uri="{FF2B5EF4-FFF2-40B4-BE49-F238E27FC236}">
                  <a16:creationId xmlns:a16="http://schemas.microsoft.com/office/drawing/2014/main" id="{FDEAE792-505A-B947-5B3D-F2D7F7551D23}"/>
                </a:ext>
              </a:extLst>
            </p:cNvPr>
            <p:cNvSpPr/>
            <p:nvPr/>
          </p:nvSpPr>
          <p:spPr>
            <a:xfrm>
              <a:off x="2955752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4" name="Groep 163">
            <a:extLst>
              <a:ext uri="{FF2B5EF4-FFF2-40B4-BE49-F238E27FC236}">
                <a16:creationId xmlns:a16="http://schemas.microsoft.com/office/drawing/2014/main" id="{B0A7183E-C35F-6C61-AEE0-F1C935378057}"/>
              </a:ext>
            </a:extLst>
          </p:cNvPr>
          <p:cNvGrpSpPr/>
          <p:nvPr userDrawn="1"/>
        </p:nvGrpSpPr>
        <p:grpSpPr>
          <a:xfrm>
            <a:off x="676275" y="2548131"/>
            <a:ext cx="151965" cy="151965"/>
            <a:chOff x="676275" y="2548131"/>
            <a:chExt cx="151965" cy="151965"/>
          </a:xfrm>
        </p:grpSpPr>
        <p:sp>
          <p:nvSpPr>
            <p:cNvPr id="80" name="Vrije vorm: vorm 79">
              <a:extLst>
                <a:ext uri="{FF2B5EF4-FFF2-40B4-BE49-F238E27FC236}">
                  <a16:creationId xmlns:a16="http://schemas.microsoft.com/office/drawing/2014/main" id="{D2E2D6AA-4CA8-D20E-CBDB-5434A2E39CED}"/>
                </a:ext>
              </a:extLst>
            </p:cNvPr>
            <p:cNvSpPr/>
            <p:nvPr/>
          </p:nvSpPr>
          <p:spPr>
            <a:xfrm>
              <a:off x="676275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1" name="Vrije vorm: vorm 80">
              <a:extLst>
                <a:ext uri="{FF2B5EF4-FFF2-40B4-BE49-F238E27FC236}">
                  <a16:creationId xmlns:a16="http://schemas.microsoft.com/office/drawing/2014/main" id="{4301B2DD-311B-2255-EA5B-04951991C33C}"/>
                </a:ext>
              </a:extLst>
            </p:cNvPr>
            <p:cNvSpPr/>
            <p:nvPr/>
          </p:nvSpPr>
          <p:spPr>
            <a:xfrm>
              <a:off x="676275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1" name="Groep 160">
            <a:extLst>
              <a:ext uri="{FF2B5EF4-FFF2-40B4-BE49-F238E27FC236}">
                <a16:creationId xmlns:a16="http://schemas.microsoft.com/office/drawing/2014/main" id="{CE4F4FA7-E506-2F57-F370-F6834CB0762A}"/>
              </a:ext>
            </a:extLst>
          </p:cNvPr>
          <p:cNvGrpSpPr/>
          <p:nvPr userDrawn="1"/>
        </p:nvGrpSpPr>
        <p:grpSpPr>
          <a:xfrm>
            <a:off x="2195927" y="2548131"/>
            <a:ext cx="151965" cy="151965"/>
            <a:chOff x="2195927" y="2548131"/>
            <a:chExt cx="151965" cy="151965"/>
          </a:xfrm>
        </p:grpSpPr>
        <p:sp>
          <p:nvSpPr>
            <p:cNvPr id="82" name="Vrije vorm: vorm 81">
              <a:extLst>
                <a:ext uri="{FF2B5EF4-FFF2-40B4-BE49-F238E27FC236}">
                  <a16:creationId xmlns:a16="http://schemas.microsoft.com/office/drawing/2014/main" id="{567D651F-B8AF-EB1B-946A-90EC4F80C48D}"/>
                </a:ext>
              </a:extLst>
            </p:cNvPr>
            <p:cNvSpPr/>
            <p:nvPr/>
          </p:nvSpPr>
          <p:spPr>
            <a:xfrm>
              <a:off x="2195927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3" name="Vrije vorm: vorm 82">
              <a:extLst>
                <a:ext uri="{FF2B5EF4-FFF2-40B4-BE49-F238E27FC236}">
                  <a16:creationId xmlns:a16="http://schemas.microsoft.com/office/drawing/2014/main" id="{C58E6801-4084-0EAD-A0FE-E6C5FE4198EF}"/>
                </a:ext>
              </a:extLst>
            </p:cNvPr>
            <p:cNvSpPr/>
            <p:nvPr/>
          </p:nvSpPr>
          <p:spPr>
            <a:xfrm>
              <a:off x="2195927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0" name="Groep 159">
            <a:extLst>
              <a:ext uri="{FF2B5EF4-FFF2-40B4-BE49-F238E27FC236}">
                <a16:creationId xmlns:a16="http://schemas.microsoft.com/office/drawing/2014/main" id="{C9687D3C-EE2D-58ED-5ED2-6F58BFF75D3D}"/>
              </a:ext>
            </a:extLst>
          </p:cNvPr>
          <p:cNvGrpSpPr/>
          <p:nvPr userDrawn="1"/>
        </p:nvGrpSpPr>
        <p:grpSpPr>
          <a:xfrm>
            <a:off x="3715579" y="2548131"/>
            <a:ext cx="151965" cy="151965"/>
            <a:chOff x="3715579" y="2548131"/>
            <a:chExt cx="151965" cy="151965"/>
          </a:xfrm>
        </p:grpSpPr>
        <p:sp>
          <p:nvSpPr>
            <p:cNvPr id="84" name="Vrije vorm: vorm 83">
              <a:extLst>
                <a:ext uri="{FF2B5EF4-FFF2-40B4-BE49-F238E27FC236}">
                  <a16:creationId xmlns:a16="http://schemas.microsoft.com/office/drawing/2014/main" id="{9CFB7428-1640-7106-71E3-CEEC9C2199A2}"/>
                </a:ext>
              </a:extLst>
            </p:cNvPr>
            <p:cNvSpPr/>
            <p:nvPr/>
          </p:nvSpPr>
          <p:spPr>
            <a:xfrm>
              <a:off x="3715579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5" name="Vrije vorm: vorm 84">
              <a:extLst>
                <a:ext uri="{FF2B5EF4-FFF2-40B4-BE49-F238E27FC236}">
                  <a16:creationId xmlns:a16="http://schemas.microsoft.com/office/drawing/2014/main" id="{E639F2F6-22F6-E6C0-30E7-C9A4563FD620}"/>
                </a:ext>
              </a:extLst>
            </p:cNvPr>
            <p:cNvSpPr/>
            <p:nvPr/>
          </p:nvSpPr>
          <p:spPr>
            <a:xfrm>
              <a:off x="3715579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5" name="Groep 164">
            <a:extLst>
              <a:ext uri="{FF2B5EF4-FFF2-40B4-BE49-F238E27FC236}">
                <a16:creationId xmlns:a16="http://schemas.microsoft.com/office/drawing/2014/main" id="{03DF1EB7-0FEA-269F-398C-FE1B27505950}"/>
              </a:ext>
            </a:extLst>
          </p:cNvPr>
          <p:cNvGrpSpPr/>
          <p:nvPr userDrawn="1"/>
        </p:nvGrpSpPr>
        <p:grpSpPr>
          <a:xfrm>
            <a:off x="1436100" y="3307957"/>
            <a:ext cx="151965" cy="151965"/>
            <a:chOff x="1436100" y="3307957"/>
            <a:chExt cx="151965" cy="151965"/>
          </a:xfrm>
        </p:grpSpPr>
        <p:sp>
          <p:nvSpPr>
            <p:cNvPr id="94" name="Vrije vorm: vorm 93">
              <a:extLst>
                <a:ext uri="{FF2B5EF4-FFF2-40B4-BE49-F238E27FC236}">
                  <a16:creationId xmlns:a16="http://schemas.microsoft.com/office/drawing/2014/main" id="{5E364CBB-B959-5E3F-73C1-837472B06288}"/>
                </a:ext>
              </a:extLst>
            </p:cNvPr>
            <p:cNvSpPr/>
            <p:nvPr/>
          </p:nvSpPr>
          <p:spPr>
            <a:xfrm>
              <a:off x="1436100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5" name="Vrije vorm: vorm 94">
              <a:extLst>
                <a:ext uri="{FF2B5EF4-FFF2-40B4-BE49-F238E27FC236}">
                  <a16:creationId xmlns:a16="http://schemas.microsoft.com/office/drawing/2014/main" id="{CD16A07E-9EFA-E89B-BC1C-46C9F7A82B72}"/>
                </a:ext>
              </a:extLst>
            </p:cNvPr>
            <p:cNvSpPr/>
            <p:nvPr/>
          </p:nvSpPr>
          <p:spPr>
            <a:xfrm>
              <a:off x="1436100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6" name="Groep 165">
            <a:extLst>
              <a:ext uri="{FF2B5EF4-FFF2-40B4-BE49-F238E27FC236}">
                <a16:creationId xmlns:a16="http://schemas.microsoft.com/office/drawing/2014/main" id="{C1B70BE9-407A-0E6A-3837-8939A0171A04}"/>
              </a:ext>
            </a:extLst>
          </p:cNvPr>
          <p:cNvGrpSpPr/>
          <p:nvPr userDrawn="1"/>
        </p:nvGrpSpPr>
        <p:grpSpPr>
          <a:xfrm>
            <a:off x="2955752" y="3307957"/>
            <a:ext cx="151965" cy="151965"/>
            <a:chOff x="2955752" y="3307957"/>
            <a:chExt cx="151965" cy="151965"/>
          </a:xfrm>
        </p:grpSpPr>
        <p:sp>
          <p:nvSpPr>
            <p:cNvPr id="96" name="Vrije vorm: vorm 95">
              <a:extLst>
                <a:ext uri="{FF2B5EF4-FFF2-40B4-BE49-F238E27FC236}">
                  <a16:creationId xmlns:a16="http://schemas.microsoft.com/office/drawing/2014/main" id="{88F45089-4D4B-BB1C-967C-CCCB812909CD}"/>
                </a:ext>
              </a:extLst>
            </p:cNvPr>
            <p:cNvSpPr/>
            <p:nvPr/>
          </p:nvSpPr>
          <p:spPr>
            <a:xfrm>
              <a:off x="2955752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7" name="Vrije vorm: vorm 96">
              <a:extLst>
                <a:ext uri="{FF2B5EF4-FFF2-40B4-BE49-F238E27FC236}">
                  <a16:creationId xmlns:a16="http://schemas.microsoft.com/office/drawing/2014/main" id="{FEB8741D-9861-0DD8-5ED8-7FA803D11C83}"/>
                </a:ext>
              </a:extLst>
            </p:cNvPr>
            <p:cNvSpPr/>
            <p:nvPr/>
          </p:nvSpPr>
          <p:spPr>
            <a:xfrm>
              <a:off x="2955752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7" name="Groep 166">
            <a:extLst>
              <a:ext uri="{FF2B5EF4-FFF2-40B4-BE49-F238E27FC236}">
                <a16:creationId xmlns:a16="http://schemas.microsoft.com/office/drawing/2014/main" id="{E06E8170-EAEE-0BF4-0C2B-18C473117278}"/>
              </a:ext>
            </a:extLst>
          </p:cNvPr>
          <p:cNvGrpSpPr/>
          <p:nvPr userDrawn="1"/>
        </p:nvGrpSpPr>
        <p:grpSpPr>
          <a:xfrm>
            <a:off x="676275" y="4067783"/>
            <a:ext cx="151965" cy="151965"/>
            <a:chOff x="676275" y="4067783"/>
            <a:chExt cx="151965" cy="151965"/>
          </a:xfrm>
        </p:grpSpPr>
        <p:sp>
          <p:nvSpPr>
            <p:cNvPr id="106" name="Vrije vorm: vorm 105">
              <a:extLst>
                <a:ext uri="{FF2B5EF4-FFF2-40B4-BE49-F238E27FC236}">
                  <a16:creationId xmlns:a16="http://schemas.microsoft.com/office/drawing/2014/main" id="{511D45D6-CD2D-0AA6-E1D5-D47F40E65CCC}"/>
                </a:ext>
              </a:extLst>
            </p:cNvPr>
            <p:cNvSpPr/>
            <p:nvPr/>
          </p:nvSpPr>
          <p:spPr>
            <a:xfrm>
              <a:off x="676275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7" name="Vrije vorm: vorm 106">
              <a:extLst>
                <a:ext uri="{FF2B5EF4-FFF2-40B4-BE49-F238E27FC236}">
                  <a16:creationId xmlns:a16="http://schemas.microsoft.com/office/drawing/2014/main" id="{8EAFF20B-5065-ACDD-E494-01B2BB3E9DAC}"/>
                </a:ext>
              </a:extLst>
            </p:cNvPr>
            <p:cNvSpPr/>
            <p:nvPr/>
          </p:nvSpPr>
          <p:spPr>
            <a:xfrm>
              <a:off x="676275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8" name="Groep 167">
            <a:extLst>
              <a:ext uri="{FF2B5EF4-FFF2-40B4-BE49-F238E27FC236}">
                <a16:creationId xmlns:a16="http://schemas.microsoft.com/office/drawing/2014/main" id="{1B6FD9A4-DACA-37B9-98F4-C71FEFD0B974}"/>
              </a:ext>
            </a:extLst>
          </p:cNvPr>
          <p:cNvGrpSpPr/>
          <p:nvPr userDrawn="1"/>
        </p:nvGrpSpPr>
        <p:grpSpPr>
          <a:xfrm>
            <a:off x="2195927" y="4067783"/>
            <a:ext cx="151965" cy="151965"/>
            <a:chOff x="2195927" y="4067783"/>
            <a:chExt cx="151965" cy="151965"/>
          </a:xfrm>
        </p:grpSpPr>
        <p:sp>
          <p:nvSpPr>
            <p:cNvPr id="108" name="Vrije vorm: vorm 107">
              <a:extLst>
                <a:ext uri="{FF2B5EF4-FFF2-40B4-BE49-F238E27FC236}">
                  <a16:creationId xmlns:a16="http://schemas.microsoft.com/office/drawing/2014/main" id="{CCED135B-B3C7-89A4-FFCF-16DF9B96CF81}"/>
                </a:ext>
              </a:extLst>
            </p:cNvPr>
            <p:cNvSpPr/>
            <p:nvPr/>
          </p:nvSpPr>
          <p:spPr>
            <a:xfrm>
              <a:off x="2195927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9" name="Vrije vorm: vorm 108">
              <a:extLst>
                <a:ext uri="{FF2B5EF4-FFF2-40B4-BE49-F238E27FC236}">
                  <a16:creationId xmlns:a16="http://schemas.microsoft.com/office/drawing/2014/main" id="{86E06E43-40C0-FE50-372F-270A08CD1B3D}"/>
                </a:ext>
              </a:extLst>
            </p:cNvPr>
            <p:cNvSpPr/>
            <p:nvPr/>
          </p:nvSpPr>
          <p:spPr>
            <a:xfrm>
              <a:off x="2195927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9" name="Groep 168">
            <a:extLst>
              <a:ext uri="{FF2B5EF4-FFF2-40B4-BE49-F238E27FC236}">
                <a16:creationId xmlns:a16="http://schemas.microsoft.com/office/drawing/2014/main" id="{5A57400C-83D1-42EE-0DA7-984A6AF4083F}"/>
              </a:ext>
            </a:extLst>
          </p:cNvPr>
          <p:cNvGrpSpPr/>
          <p:nvPr userDrawn="1"/>
        </p:nvGrpSpPr>
        <p:grpSpPr>
          <a:xfrm>
            <a:off x="3715579" y="4067783"/>
            <a:ext cx="151965" cy="151965"/>
            <a:chOff x="3715579" y="4067783"/>
            <a:chExt cx="151965" cy="151965"/>
          </a:xfrm>
        </p:grpSpPr>
        <p:sp>
          <p:nvSpPr>
            <p:cNvPr id="110" name="Vrije vorm: vorm 109">
              <a:extLst>
                <a:ext uri="{FF2B5EF4-FFF2-40B4-BE49-F238E27FC236}">
                  <a16:creationId xmlns:a16="http://schemas.microsoft.com/office/drawing/2014/main" id="{EABEDE96-38F2-5BAA-68C2-E6590E25BE89}"/>
                </a:ext>
              </a:extLst>
            </p:cNvPr>
            <p:cNvSpPr/>
            <p:nvPr/>
          </p:nvSpPr>
          <p:spPr>
            <a:xfrm>
              <a:off x="3715579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11" name="Vrije vorm: vorm 110">
              <a:extLst>
                <a:ext uri="{FF2B5EF4-FFF2-40B4-BE49-F238E27FC236}">
                  <a16:creationId xmlns:a16="http://schemas.microsoft.com/office/drawing/2014/main" id="{176FE4EA-22C5-CD7D-7E9E-873C98741317}"/>
                </a:ext>
              </a:extLst>
            </p:cNvPr>
            <p:cNvSpPr/>
            <p:nvPr/>
          </p:nvSpPr>
          <p:spPr>
            <a:xfrm>
              <a:off x="3715579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3" name="Groep 172">
            <a:extLst>
              <a:ext uri="{FF2B5EF4-FFF2-40B4-BE49-F238E27FC236}">
                <a16:creationId xmlns:a16="http://schemas.microsoft.com/office/drawing/2014/main" id="{FC4D7A25-396F-3AFA-1066-5827587DA31B}"/>
              </a:ext>
            </a:extLst>
          </p:cNvPr>
          <p:cNvGrpSpPr/>
          <p:nvPr userDrawn="1"/>
        </p:nvGrpSpPr>
        <p:grpSpPr>
          <a:xfrm>
            <a:off x="1436100" y="4827608"/>
            <a:ext cx="151965" cy="151965"/>
            <a:chOff x="1436100" y="4827608"/>
            <a:chExt cx="151965" cy="151965"/>
          </a:xfrm>
        </p:grpSpPr>
        <p:sp>
          <p:nvSpPr>
            <p:cNvPr id="120" name="Vrije vorm: vorm 119">
              <a:extLst>
                <a:ext uri="{FF2B5EF4-FFF2-40B4-BE49-F238E27FC236}">
                  <a16:creationId xmlns:a16="http://schemas.microsoft.com/office/drawing/2014/main" id="{B99BE0C3-DDCF-3D29-E6AA-729C69DF8DCA}"/>
                </a:ext>
              </a:extLst>
            </p:cNvPr>
            <p:cNvSpPr/>
            <p:nvPr/>
          </p:nvSpPr>
          <p:spPr>
            <a:xfrm>
              <a:off x="1436100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1" name="Vrije vorm: vorm 120">
              <a:extLst>
                <a:ext uri="{FF2B5EF4-FFF2-40B4-BE49-F238E27FC236}">
                  <a16:creationId xmlns:a16="http://schemas.microsoft.com/office/drawing/2014/main" id="{95341127-ED96-6205-BED2-8464D0EF171F}"/>
                </a:ext>
              </a:extLst>
            </p:cNvPr>
            <p:cNvSpPr/>
            <p:nvPr/>
          </p:nvSpPr>
          <p:spPr>
            <a:xfrm>
              <a:off x="1436100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2" name="Groep 171">
            <a:extLst>
              <a:ext uri="{FF2B5EF4-FFF2-40B4-BE49-F238E27FC236}">
                <a16:creationId xmlns:a16="http://schemas.microsoft.com/office/drawing/2014/main" id="{28B60DA0-1E7D-BC41-6366-B45B6A63782F}"/>
              </a:ext>
            </a:extLst>
          </p:cNvPr>
          <p:cNvGrpSpPr/>
          <p:nvPr userDrawn="1"/>
        </p:nvGrpSpPr>
        <p:grpSpPr>
          <a:xfrm>
            <a:off x="2955752" y="4827608"/>
            <a:ext cx="151965" cy="151965"/>
            <a:chOff x="2955752" y="4827608"/>
            <a:chExt cx="151965" cy="151965"/>
          </a:xfrm>
        </p:grpSpPr>
        <p:sp>
          <p:nvSpPr>
            <p:cNvPr id="122" name="Vrije vorm: vorm 121">
              <a:extLst>
                <a:ext uri="{FF2B5EF4-FFF2-40B4-BE49-F238E27FC236}">
                  <a16:creationId xmlns:a16="http://schemas.microsoft.com/office/drawing/2014/main" id="{4BB71F70-ACAD-5A30-7281-776037A25D62}"/>
                </a:ext>
              </a:extLst>
            </p:cNvPr>
            <p:cNvSpPr/>
            <p:nvPr/>
          </p:nvSpPr>
          <p:spPr>
            <a:xfrm>
              <a:off x="2955752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3" name="Vrije vorm: vorm 122">
              <a:extLst>
                <a:ext uri="{FF2B5EF4-FFF2-40B4-BE49-F238E27FC236}">
                  <a16:creationId xmlns:a16="http://schemas.microsoft.com/office/drawing/2014/main" id="{5D68C5F5-57DF-AB10-6C5B-3431B86D4D32}"/>
                </a:ext>
              </a:extLst>
            </p:cNvPr>
            <p:cNvSpPr/>
            <p:nvPr/>
          </p:nvSpPr>
          <p:spPr>
            <a:xfrm>
              <a:off x="2955752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133" name="Vrije vorm: vorm 132">
            <a:extLst>
              <a:ext uri="{FF2B5EF4-FFF2-40B4-BE49-F238E27FC236}">
                <a16:creationId xmlns:a16="http://schemas.microsoft.com/office/drawing/2014/main" id="{C60C56A3-815B-AE9B-03C5-7AF6E64A4793}"/>
              </a:ext>
            </a:extLst>
          </p:cNvPr>
          <p:cNvSpPr/>
          <p:nvPr/>
        </p:nvSpPr>
        <p:spPr>
          <a:xfrm>
            <a:off x="676275" y="5587435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4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4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5" y="101071"/>
                  <a:pt x="107523" y="107284"/>
                </a:cubicBezTo>
                <a:cubicBezTo>
                  <a:pt x="101202" y="113628"/>
                  <a:pt x="92588" y="117165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175" name="Groep 174">
            <a:extLst>
              <a:ext uri="{FF2B5EF4-FFF2-40B4-BE49-F238E27FC236}">
                <a16:creationId xmlns:a16="http://schemas.microsoft.com/office/drawing/2014/main" id="{F144AE15-1859-C558-5995-5A64A15E93E7}"/>
              </a:ext>
            </a:extLst>
          </p:cNvPr>
          <p:cNvGrpSpPr/>
          <p:nvPr userDrawn="1"/>
        </p:nvGrpSpPr>
        <p:grpSpPr>
          <a:xfrm>
            <a:off x="2195927" y="5587435"/>
            <a:ext cx="151965" cy="151965"/>
            <a:chOff x="2195927" y="5587435"/>
            <a:chExt cx="151965" cy="151965"/>
          </a:xfrm>
        </p:grpSpPr>
        <p:sp>
          <p:nvSpPr>
            <p:cNvPr id="134" name="Vrije vorm: vorm 133">
              <a:extLst>
                <a:ext uri="{FF2B5EF4-FFF2-40B4-BE49-F238E27FC236}">
                  <a16:creationId xmlns:a16="http://schemas.microsoft.com/office/drawing/2014/main" id="{EA4DC19E-7F78-D7B2-1F34-4DF8F33D195D}"/>
                </a:ext>
              </a:extLst>
            </p:cNvPr>
            <p:cNvSpPr/>
            <p:nvPr/>
          </p:nvSpPr>
          <p:spPr>
            <a:xfrm>
              <a:off x="2195927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5" name="Vrije vorm: vorm 134">
              <a:extLst>
                <a:ext uri="{FF2B5EF4-FFF2-40B4-BE49-F238E27FC236}">
                  <a16:creationId xmlns:a16="http://schemas.microsoft.com/office/drawing/2014/main" id="{E5D83847-8FB2-630F-4432-B7C10E2FC3C2}"/>
                </a:ext>
              </a:extLst>
            </p:cNvPr>
            <p:cNvSpPr/>
            <p:nvPr/>
          </p:nvSpPr>
          <p:spPr>
            <a:xfrm>
              <a:off x="2195927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6" name="Groep 175">
            <a:extLst>
              <a:ext uri="{FF2B5EF4-FFF2-40B4-BE49-F238E27FC236}">
                <a16:creationId xmlns:a16="http://schemas.microsoft.com/office/drawing/2014/main" id="{A9468737-5BF2-67A4-F738-FC0A3656D10C}"/>
              </a:ext>
            </a:extLst>
          </p:cNvPr>
          <p:cNvGrpSpPr/>
          <p:nvPr userDrawn="1"/>
        </p:nvGrpSpPr>
        <p:grpSpPr>
          <a:xfrm>
            <a:off x="3715579" y="5587435"/>
            <a:ext cx="151965" cy="151965"/>
            <a:chOff x="3715579" y="5587435"/>
            <a:chExt cx="151965" cy="151965"/>
          </a:xfrm>
        </p:grpSpPr>
        <p:sp>
          <p:nvSpPr>
            <p:cNvPr id="136" name="Vrije vorm: vorm 135">
              <a:extLst>
                <a:ext uri="{FF2B5EF4-FFF2-40B4-BE49-F238E27FC236}">
                  <a16:creationId xmlns:a16="http://schemas.microsoft.com/office/drawing/2014/main" id="{F97241AD-ECDD-F220-12EA-3C2C973141B2}"/>
                </a:ext>
              </a:extLst>
            </p:cNvPr>
            <p:cNvSpPr/>
            <p:nvPr/>
          </p:nvSpPr>
          <p:spPr>
            <a:xfrm>
              <a:off x="3715579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7" name="Vrije vorm: vorm 136">
              <a:extLst>
                <a:ext uri="{FF2B5EF4-FFF2-40B4-BE49-F238E27FC236}">
                  <a16:creationId xmlns:a16="http://schemas.microsoft.com/office/drawing/2014/main" id="{54FAEAC3-B54A-3D25-2565-095439C1DC7D}"/>
                </a:ext>
              </a:extLst>
            </p:cNvPr>
            <p:cNvSpPr/>
            <p:nvPr/>
          </p:nvSpPr>
          <p:spPr>
            <a:xfrm>
              <a:off x="3715579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9" name="Groep 178">
            <a:extLst>
              <a:ext uri="{FF2B5EF4-FFF2-40B4-BE49-F238E27FC236}">
                <a16:creationId xmlns:a16="http://schemas.microsoft.com/office/drawing/2014/main" id="{C575942B-F4ED-A097-3F6C-66CFF5E59E26}"/>
              </a:ext>
            </a:extLst>
          </p:cNvPr>
          <p:cNvGrpSpPr/>
          <p:nvPr userDrawn="1"/>
        </p:nvGrpSpPr>
        <p:grpSpPr>
          <a:xfrm>
            <a:off x="1436100" y="6347260"/>
            <a:ext cx="151965" cy="151965"/>
            <a:chOff x="1436100" y="6347260"/>
            <a:chExt cx="151965" cy="151965"/>
          </a:xfrm>
        </p:grpSpPr>
        <p:sp>
          <p:nvSpPr>
            <p:cNvPr id="146" name="Vrije vorm: vorm 145">
              <a:extLst>
                <a:ext uri="{FF2B5EF4-FFF2-40B4-BE49-F238E27FC236}">
                  <a16:creationId xmlns:a16="http://schemas.microsoft.com/office/drawing/2014/main" id="{37AD87F1-07C6-9CC6-D5AA-74F12BF3245E}"/>
                </a:ext>
              </a:extLst>
            </p:cNvPr>
            <p:cNvSpPr/>
            <p:nvPr/>
          </p:nvSpPr>
          <p:spPr>
            <a:xfrm>
              <a:off x="1436100" y="6347260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47" name="Vrije vorm: vorm 146">
              <a:extLst>
                <a:ext uri="{FF2B5EF4-FFF2-40B4-BE49-F238E27FC236}">
                  <a16:creationId xmlns:a16="http://schemas.microsoft.com/office/drawing/2014/main" id="{DE56784E-09B2-7D5E-6A60-1DFCF78DEF8F}"/>
                </a:ext>
              </a:extLst>
            </p:cNvPr>
            <p:cNvSpPr/>
            <p:nvPr/>
          </p:nvSpPr>
          <p:spPr>
            <a:xfrm>
              <a:off x="1436100" y="6347260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59"/>
                    <a:pt x="113736" y="101071"/>
                    <a:pt x="107523" y="107283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149" name="Vrije vorm: vorm 148">
            <a:extLst>
              <a:ext uri="{FF2B5EF4-FFF2-40B4-BE49-F238E27FC236}">
                <a16:creationId xmlns:a16="http://schemas.microsoft.com/office/drawing/2014/main" id="{65BD0B66-BE91-1D3C-EE40-4FBD0E849A73}"/>
              </a:ext>
            </a:extLst>
          </p:cNvPr>
          <p:cNvSpPr/>
          <p:nvPr/>
        </p:nvSpPr>
        <p:spPr>
          <a:xfrm>
            <a:off x="2955752" y="6347260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4 h 167268"/>
              <a:gd name="connsiteX8" fmla="*/ 117320 w 167268"/>
              <a:gd name="connsiteY8" fmla="*/ 83866 h 167268"/>
              <a:gd name="connsiteX9" fmla="*/ 107523 w 167268"/>
              <a:gd name="connsiteY9" fmla="*/ 107283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4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59"/>
                  <a:pt x="113736" y="101071"/>
                  <a:pt x="107523" y="107283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85" name="Vrije vorm: vorm 184">
            <a:extLst>
              <a:ext uri="{FF2B5EF4-FFF2-40B4-BE49-F238E27FC236}">
                <a16:creationId xmlns:a16="http://schemas.microsoft.com/office/drawing/2014/main" id="{1B13F80D-F64F-411F-E09B-DEACB0B05A73}"/>
              </a:ext>
            </a:extLst>
          </p:cNvPr>
          <p:cNvSpPr/>
          <p:nvPr/>
        </p:nvSpPr>
        <p:spPr>
          <a:xfrm>
            <a:off x="3726432" y="1025088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3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3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6" y="101071"/>
                  <a:pt x="107523" y="107284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90" name="Vrije vorm: vorm 189">
            <a:extLst>
              <a:ext uri="{FF2B5EF4-FFF2-40B4-BE49-F238E27FC236}">
                <a16:creationId xmlns:a16="http://schemas.microsoft.com/office/drawing/2014/main" id="{CB2408CD-4200-C813-A0A5-7865C44B31FF}"/>
              </a:ext>
            </a:extLst>
          </p:cNvPr>
          <p:cNvSpPr/>
          <p:nvPr userDrawn="1"/>
        </p:nvSpPr>
        <p:spPr>
          <a:xfrm>
            <a:off x="5159247" y="3039403"/>
            <a:ext cx="2216828" cy="779193"/>
          </a:xfrm>
          <a:custGeom>
            <a:avLst/>
            <a:gdLst>
              <a:gd name="connsiteX0" fmla="*/ 1023336 w 1241615"/>
              <a:gd name="connsiteY0" fmla="*/ 283281 h 436415"/>
              <a:gd name="connsiteX1" fmla="*/ 958240 w 1241615"/>
              <a:gd name="connsiteY1" fmla="*/ 218184 h 436415"/>
              <a:gd name="connsiteX2" fmla="*/ 1023336 w 1241615"/>
              <a:gd name="connsiteY2" fmla="*/ 153087 h 436415"/>
              <a:gd name="connsiteX3" fmla="*/ 1088433 w 1241615"/>
              <a:gd name="connsiteY3" fmla="*/ 218184 h 436415"/>
              <a:gd name="connsiteX4" fmla="*/ 1023336 w 1241615"/>
              <a:gd name="connsiteY4" fmla="*/ 283281 h 436415"/>
              <a:gd name="connsiteX5" fmla="*/ 1023336 w 1241615"/>
              <a:gd name="connsiteY5" fmla="*/ 0 h 436415"/>
              <a:gd name="connsiteX6" fmla="*/ 808403 w 1241615"/>
              <a:gd name="connsiteY6" fmla="*/ 180235 h 436415"/>
              <a:gd name="connsiteX7" fmla="*/ 808403 w 1241615"/>
              <a:gd name="connsiteY7" fmla="*/ 53769 h 436415"/>
              <a:gd name="connsiteX8" fmla="*/ 761899 w 1241615"/>
              <a:gd name="connsiteY8" fmla="*/ 7265 h 436415"/>
              <a:gd name="connsiteX9" fmla="*/ 652305 w 1241615"/>
              <a:gd name="connsiteY9" fmla="*/ 7265 h 436415"/>
              <a:gd name="connsiteX10" fmla="*/ 652305 w 1241615"/>
              <a:gd name="connsiteY10" fmla="*/ 171823 h 436415"/>
              <a:gd name="connsiteX11" fmla="*/ 558579 w 1241615"/>
              <a:gd name="connsiteY11" fmla="*/ 44497 h 436415"/>
              <a:gd name="connsiteX12" fmla="*/ 484210 w 1241615"/>
              <a:gd name="connsiteY12" fmla="*/ 7265 h 436415"/>
              <a:gd name="connsiteX13" fmla="*/ 0 w 1241615"/>
              <a:gd name="connsiteY13" fmla="*/ 7265 h 436415"/>
              <a:gd name="connsiteX14" fmla="*/ 0 w 1241615"/>
              <a:gd name="connsiteY14" fmla="*/ 119392 h 436415"/>
              <a:gd name="connsiteX15" fmla="*/ 45787 w 1241615"/>
              <a:gd name="connsiteY15" fmla="*/ 165227 h 436415"/>
              <a:gd name="connsiteX16" fmla="*/ 118245 w 1241615"/>
              <a:gd name="connsiteY16" fmla="*/ 165227 h 436415"/>
              <a:gd name="connsiteX17" fmla="*/ 118245 w 1241615"/>
              <a:gd name="connsiteY17" fmla="*/ 382742 h 436415"/>
              <a:gd name="connsiteX18" fmla="*/ 164749 w 1241615"/>
              <a:gd name="connsiteY18" fmla="*/ 429246 h 436415"/>
              <a:gd name="connsiteX19" fmla="*/ 283328 w 1241615"/>
              <a:gd name="connsiteY19" fmla="*/ 429246 h 436415"/>
              <a:gd name="connsiteX20" fmla="*/ 283328 w 1241615"/>
              <a:gd name="connsiteY20" fmla="*/ 165179 h 436415"/>
              <a:gd name="connsiteX21" fmla="*/ 383411 w 1241615"/>
              <a:gd name="connsiteY21" fmla="*/ 165179 h 436415"/>
              <a:gd name="connsiteX22" fmla="*/ 383411 w 1241615"/>
              <a:gd name="connsiteY22" fmla="*/ 382694 h 436415"/>
              <a:gd name="connsiteX23" fmla="*/ 429915 w 1241615"/>
              <a:gd name="connsiteY23" fmla="*/ 429199 h 436415"/>
              <a:gd name="connsiteX24" fmla="*/ 539557 w 1241615"/>
              <a:gd name="connsiteY24" fmla="*/ 429199 h 436415"/>
              <a:gd name="connsiteX25" fmla="*/ 539557 w 1241615"/>
              <a:gd name="connsiteY25" fmla="*/ 264641 h 436415"/>
              <a:gd name="connsiteX26" fmla="*/ 632948 w 1241615"/>
              <a:gd name="connsiteY26" fmla="*/ 391966 h 436415"/>
              <a:gd name="connsiteX27" fmla="*/ 707364 w 1241615"/>
              <a:gd name="connsiteY27" fmla="*/ 429199 h 436415"/>
              <a:gd name="connsiteX28" fmla="*/ 808403 w 1241615"/>
              <a:gd name="connsiteY28" fmla="*/ 429199 h 436415"/>
              <a:gd name="connsiteX29" fmla="*/ 808403 w 1241615"/>
              <a:gd name="connsiteY29" fmla="*/ 257663 h 436415"/>
              <a:gd name="connsiteX30" fmla="*/ 1023336 w 1241615"/>
              <a:gd name="connsiteY30" fmla="*/ 436416 h 436415"/>
              <a:gd name="connsiteX31" fmla="*/ 1241616 w 1241615"/>
              <a:gd name="connsiteY31" fmla="*/ 218232 h 436415"/>
              <a:gd name="connsiteX32" fmla="*/ 1023336 w 1241615"/>
              <a:gd name="connsiteY32" fmla="*/ 0 h 436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241615" h="436415">
                <a:moveTo>
                  <a:pt x="1023336" y="283281"/>
                </a:moveTo>
                <a:cubicBezTo>
                  <a:pt x="987395" y="283281"/>
                  <a:pt x="958240" y="254174"/>
                  <a:pt x="958240" y="218184"/>
                </a:cubicBezTo>
                <a:cubicBezTo>
                  <a:pt x="958240" y="182242"/>
                  <a:pt x="987395" y="153087"/>
                  <a:pt x="1023336" y="153087"/>
                </a:cubicBezTo>
                <a:cubicBezTo>
                  <a:pt x="1059278" y="153087"/>
                  <a:pt x="1088433" y="182242"/>
                  <a:pt x="1088433" y="218184"/>
                </a:cubicBezTo>
                <a:cubicBezTo>
                  <a:pt x="1088433" y="254174"/>
                  <a:pt x="1059278" y="283281"/>
                  <a:pt x="1023336" y="283281"/>
                </a:cubicBezTo>
                <a:moveTo>
                  <a:pt x="1023336" y="0"/>
                </a:moveTo>
                <a:cubicBezTo>
                  <a:pt x="912787" y="0"/>
                  <a:pt x="825609" y="75803"/>
                  <a:pt x="808403" y="180235"/>
                </a:cubicBezTo>
                <a:lnTo>
                  <a:pt x="808403" y="53769"/>
                </a:lnTo>
                <a:cubicBezTo>
                  <a:pt x="808403" y="21221"/>
                  <a:pt x="794447" y="7265"/>
                  <a:pt x="761899" y="7265"/>
                </a:cubicBezTo>
                <a:lnTo>
                  <a:pt x="652305" y="7265"/>
                </a:lnTo>
                <a:lnTo>
                  <a:pt x="652305" y="171823"/>
                </a:lnTo>
                <a:lnTo>
                  <a:pt x="558579" y="44497"/>
                </a:lnTo>
                <a:cubicBezTo>
                  <a:pt x="538218" y="17493"/>
                  <a:pt x="518097" y="7265"/>
                  <a:pt x="484210" y="7265"/>
                </a:cubicBezTo>
                <a:lnTo>
                  <a:pt x="0" y="7265"/>
                </a:lnTo>
                <a:lnTo>
                  <a:pt x="0" y="119392"/>
                </a:lnTo>
                <a:cubicBezTo>
                  <a:pt x="0" y="151462"/>
                  <a:pt x="13765" y="165227"/>
                  <a:pt x="45787" y="165227"/>
                </a:cubicBezTo>
                <a:lnTo>
                  <a:pt x="118245" y="165227"/>
                </a:lnTo>
                <a:lnTo>
                  <a:pt x="118245" y="382742"/>
                </a:lnTo>
                <a:cubicBezTo>
                  <a:pt x="118245" y="415242"/>
                  <a:pt x="132201" y="429246"/>
                  <a:pt x="164749" y="429246"/>
                </a:cubicBezTo>
                <a:lnTo>
                  <a:pt x="283328" y="429246"/>
                </a:lnTo>
                <a:lnTo>
                  <a:pt x="283328" y="165179"/>
                </a:lnTo>
                <a:lnTo>
                  <a:pt x="383411" y="165179"/>
                </a:lnTo>
                <a:lnTo>
                  <a:pt x="383411" y="382694"/>
                </a:lnTo>
                <a:cubicBezTo>
                  <a:pt x="383411" y="415195"/>
                  <a:pt x="397415" y="429199"/>
                  <a:pt x="429915" y="429199"/>
                </a:cubicBezTo>
                <a:lnTo>
                  <a:pt x="539557" y="429199"/>
                </a:lnTo>
                <a:lnTo>
                  <a:pt x="539557" y="264641"/>
                </a:lnTo>
                <a:lnTo>
                  <a:pt x="632948" y="391966"/>
                </a:lnTo>
                <a:cubicBezTo>
                  <a:pt x="653356" y="419018"/>
                  <a:pt x="673478" y="429199"/>
                  <a:pt x="707364" y="429199"/>
                </a:cubicBezTo>
                <a:lnTo>
                  <a:pt x="808403" y="429199"/>
                </a:lnTo>
                <a:lnTo>
                  <a:pt x="808403" y="257663"/>
                </a:lnTo>
                <a:cubicBezTo>
                  <a:pt x="825418" y="363337"/>
                  <a:pt x="910349" y="436416"/>
                  <a:pt x="1023336" y="436416"/>
                </a:cubicBezTo>
                <a:cubicBezTo>
                  <a:pt x="1146934" y="436416"/>
                  <a:pt x="1241616" y="341782"/>
                  <a:pt x="1241616" y="218232"/>
                </a:cubicBezTo>
                <a:cubicBezTo>
                  <a:pt x="1241616" y="91623"/>
                  <a:pt x="1149945" y="0"/>
                  <a:pt x="1023336" y="0"/>
                </a:cubicBezTo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850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" fill="hold"/>
                                        <p:tgtEl>
                                          <p:spTgt spid="15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" dur="100" fill="hold"/>
                                        <p:tgtEl>
                                          <p:spTgt spid="15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2" dur="100" fill="hold"/>
                                        <p:tgtEl>
                                          <p:spTgt spid="16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8" dur="100" fill="hold"/>
                                        <p:tgtEl>
                                          <p:spTgt spid="15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4" dur="100" fill="hold"/>
                                        <p:tgtEl>
                                          <p:spTgt spid="17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40" dur="100" fill="hold"/>
                                        <p:tgtEl>
                                          <p:spTgt spid="17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46" dur="100" fill="hold"/>
                                        <p:tgtEl>
                                          <p:spTgt spid="16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2" dur="100" fill="hold"/>
                                        <p:tgtEl>
                                          <p:spTgt spid="17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8" dur="100" fill="hold"/>
                                        <p:tgtEl>
                                          <p:spTgt spid="16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64" dur="100" fill="hold"/>
                                        <p:tgtEl>
                                          <p:spTgt spid="16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70" dur="100" fill="hold"/>
                                        <p:tgtEl>
                                          <p:spTgt spid="17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76" dur="100" fill="hold"/>
                                        <p:tgtEl>
                                          <p:spTgt spid="16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82" dur="100" fill="hold"/>
                                        <p:tgtEl>
                                          <p:spTgt spid="16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88" dur="100" fill="hold"/>
                                        <p:tgtEl>
                                          <p:spTgt spid="16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94" dur="100" fill="hold"/>
                                        <p:tgtEl>
                                          <p:spTgt spid="15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100" dur="100" fill="hold"/>
                                        <p:tgtEl>
                                          <p:spTgt spid="16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06" dur="100" fill="hold"/>
                                        <p:tgtEl>
                                          <p:spTgt spid="16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12" dur="100" fill="hold"/>
                                        <p:tgtEl>
                                          <p:spTgt spid="16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18" dur="100" fill="hold"/>
                                        <p:tgtEl>
                                          <p:spTgt spid="17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1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3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1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8" decel="100000" fill="hold" grpId="0" nodeType="withEffect">
                                  <p:stCondLst>
                                    <p:cond delay="26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ntr" presetSubtype="8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6" presetClass="emp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72" dur="100" fill="hold"/>
                                        <p:tgtEl>
                                          <p:spTgt spid="20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73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6" presetClass="emp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78" dur="100" fill="hold"/>
                                        <p:tgtEl>
                                          <p:spTgt spid="13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7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6" presetClass="emp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84" dur="100" fill="hold"/>
                                        <p:tgtEl>
                                          <p:spTgt spid="18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85" presetID="2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6" presetClass="emph" presetSubtype="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190" dur="100" fill="hold"/>
                                        <p:tgtEl>
                                          <p:spTgt spid="14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animBg="1"/>
      <p:bldP spid="192" grpId="0" animBg="1"/>
      <p:bldP spid="203" grpId="0" animBg="1"/>
      <p:bldP spid="204" grpId="0" animBg="1"/>
      <p:bldP spid="204" grpId="1" animBg="1"/>
      <p:bldP spid="10" grpId="0" animBg="1"/>
      <p:bldP spid="11" grpId="0" animBg="1"/>
      <p:bldP spid="12" grpId="0" animBg="1"/>
      <p:bldP spid="16" grpId="0" animBg="1"/>
      <p:bldP spid="17" grpId="0" animBg="1"/>
      <p:bldP spid="18" grpId="0" animBg="1"/>
      <p:bldP spid="25" grpId="0" animBg="1"/>
      <p:bldP spid="27" grpId="0" animBg="1"/>
      <p:bldP spid="29" grpId="0" animBg="1"/>
      <p:bldP spid="31" grpId="0" animBg="1"/>
      <p:bldP spid="32" grpId="0" animBg="1"/>
      <p:bldP spid="133" grpId="0" animBg="1"/>
      <p:bldP spid="133" grpId="1" animBg="1"/>
      <p:bldP spid="149" grpId="0" animBg="1"/>
      <p:bldP spid="149" grpId="1" animBg="1"/>
      <p:bldP spid="185" grpId="0" animBg="1"/>
      <p:bldP spid="185" grpId="1" animBg="1"/>
      <p:bldP spid="190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pag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16">
            <a:extLst>
              <a:ext uri="{FF2B5EF4-FFF2-40B4-BE49-F238E27FC236}">
                <a16:creationId xmlns:a16="http://schemas.microsoft.com/office/drawing/2014/main" id="{DA715B4A-D0F3-83B8-E932-59116334B1B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1" y="0"/>
            <a:ext cx="6096000" cy="6858000"/>
          </a:xfrm>
          <a:solidFill>
            <a:schemeClr val="bg1"/>
          </a:solidFill>
          <a:ln>
            <a:noFill/>
          </a:ln>
        </p:spPr>
        <p:txBody>
          <a:bodyPr lIns="360000" tIns="0" rIns="360000" bIns="1080000" anchor="ctr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GB" sz="1200" i="1" kern="1200" noProof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Click the icon below </a:t>
            </a:r>
            <a:br>
              <a:rPr lang="en-GB" dirty="0"/>
            </a:br>
            <a:r>
              <a:rPr lang="en-GB" dirty="0"/>
              <a:t>to add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71DEDF-37F1-4689-8FA1-5E743C7DD6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1412876"/>
            <a:ext cx="7413643" cy="1916262"/>
          </a:xfrm>
        </p:spPr>
        <p:txBody>
          <a:bodyPr anchor="b"/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Presentation </a:t>
            </a:r>
            <a:br>
              <a:rPr lang="en-GB" noProof="0" dirty="0"/>
            </a:br>
            <a:r>
              <a:rPr lang="en-GB" noProof="0" dirty="0"/>
              <a:t>title here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A18CD7-32A7-41E4-9DF7-7259FA2187F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137" y="3790374"/>
            <a:ext cx="2757960" cy="414477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</p:spPr>
        <p:txBody>
          <a:bodyPr wrap="none" lIns="144000" tIns="36000" rIns="144000" bIns="36000" anchor="ctr" anchorCtr="0">
            <a:spAutoFit/>
          </a:bodyPr>
          <a:lstStyle>
            <a:lvl1pPr marL="0" indent="0" algn="l">
              <a:buNone/>
              <a:defRPr sz="16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Name Speaker | Location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EEA2768-3B92-4FC5-8ED3-7B1C505E87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9139" y="6194280"/>
            <a:ext cx="4500562" cy="301915"/>
          </a:xfrm>
        </p:spPr>
        <p:txBody>
          <a:bodyPr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fld id="{AB74244C-7E95-4046-9A2E-12DCE19607D0}" type="datetime1">
              <a:rPr lang="en-GB" smtClean="0"/>
              <a:t>27/03/2023</a:t>
            </a:fld>
            <a:endParaRPr lang="en-GB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82386C6B-1114-E03C-4094-DD50D09CF2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448731"/>
            <a:ext cx="4500561" cy="222049"/>
          </a:xfrm>
        </p:spPr>
        <p:txBody>
          <a:bodyPr anchor="b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a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43322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animBg="1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>
            <p:tnLst>
              <p:par>
                <p:cTn presetID="2" presetClass="entr" presetSubtype="8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/>
      <p:bldP spid="8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page full image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71DEDF-37F1-4689-8FA1-5E743C7DD6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57299" y="1412875"/>
            <a:ext cx="9677402" cy="1742411"/>
          </a:xfrm>
        </p:spPr>
        <p:txBody>
          <a:bodyPr anchor="b"/>
          <a:lstStyle>
            <a:lvl1pPr algn="ctr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Presentation </a:t>
            </a:r>
            <a:br>
              <a:rPr lang="en-GB" noProof="0" dirty="0"/>
            </a:br>
            <a:r>
              <a:rPr lang="en-GB" noProof="0" dirty="0"/>
              <a:t>title here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A18CD7-32A7-41E4-9DF7-7259FA2187F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411745" y="3283353"/>
            <a:ext cx="5368509" cy="395785"/>
          </a:xfrm>
        </p:spPr>
        <p:txBody>
          <a:bodyPr anchor="b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Name Speaker | Location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EEA2768-3B92-4FC5-8ED3-7B1C505E87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11745" y="3785271"/>
            <a:ext cx="5368508" cy="301915"/>
          </a:xfrm>
        </p:spPr>
        <p:txBody>
          <a:bodyPr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910D66FC-3AC7-4569-AAC8-23013DE475FE}" type="datetime1">
              <a:rPr lang="en-GB" smtClean="0"/>
              <a:t>27/03/2023</a:t>
            </a:fld>
            <a:endParaRPr lang="en-GB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F312E544-331C-0F21-CC9F-1401989770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1888" y="5391011"/>
            <a:ext cx="2168223" cy="414477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</p:spPr>
        <p:txBody>
          <a:bodyPr wrap="none" lIns="144000" tIns="36000" rIns="144000" bIns="36000">
            <a:spAutoFit/>
          </a:bodyPr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Start presentation</a:t>
            </a:r>
          </a:p>
        </p:txBody>
      </p:sp>
    </p:spTree>
    <p:extLst>
      <p:ext uri="{BB962C8B-B14F-4D97-AF65-F5344CB8AC3E}">
        <p14:creationId xmlns:p14="http://schemas.microsoft.com/office/powerpoint/2010/main" val="100058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/>
      <p:bldP spid="6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2350A305-180A-205E-B6A0-5804855F69A1}"/>
              </a:ext>
            </a:extLst>
          </p:cNvPr>
          <p:cNvSpPr/>
          <p:nvPr userDrawn="1"/>
        </p:nvSpPr>
        <p:spPr>
          <a:xfrm>
            <a:off x="0" y="-1"/>
            <a:ext cx="12192000" cy="3971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E268EF74-D344-B49D-A9AB-FFC03746D6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2358" b="10226"/>
          <a:stretch/>
        </p:blipFill>
        <p:spPr>
          <a:xfrm flipH="1">
            <a:off x="-2" y="1"/>
            <a:ext cx="5770059" cy="3971924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B9AAF223-42FD-55BD-081B-0A807B6395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96" b="10226"/>
          <a:stretch/>
        </p:blipFill>
        <p:spPr>
          <a:xfrm>
            <a:off x="5669567" y="1"/>
            <a:ext cx="6531234" cy="3971924"/>
          </a:xfrm>
          <a:prstGeom prst="rect">
            <a:avLst/>
          </a:prstGeom>
        </p:spPr>
      </p:pic>
      <p:sp>
        <p:nvSpPr>
          <p:cNvPr id="17" name="Tijdelijke aanduiding voor afbeelding 16">
            <a:extLst>
              <a:ext uri="{FF2B5EF4-FFF2-40B4-BE49-F238E27FC236}">
                <a16:creationId xmlns:a16="http://schemas.microsoft.com/office/drawing/2014/main" id="{5B527D51-DB67-CC8C-3FCF-46D5E178F87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9138" y="1413070"/>
            <a:ext cx="5387971" cy="4387874"/>
          </a:xfrm>
          <a:solidFill>
            <a:schemeClr val="bg1"/>
          </a:solidFill>
        </p:spPr>
        <p:txBody>
          <a:bodyPr lIns="360000" tIns="0" rIns="360000" bIns="1080000" anchor="ctr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GB" sz="1200" i="1" kern="1200" noProof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noProof="0" dirty="0"/>
              <a:t>Click the icon below </a:t>
            </a:r>
            <a:br>
              <a:rPr lang="en-GB" noProof="0" dirty="0"/>
            </a:br>
            <a:r>
              <a:rPr lang="en-GB" noProof="0" dirty="0"/>
              <a:t>to add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41B87F0-D766-2D0F-6BE6-C35C3D3F01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Place a title here</a:t>
            </a:r>
            <a:endParaRPr lang="en-GB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CE57E7F4-6E4E-2A7E-1973-32E7DE8F5F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1412875"/>
            <a:ext cx="5387833" cy="4392613"/>
          </a:xfrm>
          <a:solidFill>
            <a:schemeClr val="accent3"/>
          </a:solidFill>
        </p:spPr>
        <p:txBody>
          <a:bodyPr lIns="432000" tIns="288000" rIns="288000" bIns="288000" anchor="ctr" anchorCtr="0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Text</a:t>
            </a:r>
          </a:p>
          <a:p>
            <a:pPr lvl="4"/>
            <a:r>
              <a:rPr lang="en-GB" noProof="0" dirty="0"/>
              <a:t>Subtitle #1</a:t>
            </a:r>
          </a:p>
          <a:p>
            <a:pPr lvl="5"/>
            <a:r>
              <a:rPr lang="en-GB" noProof="0" dirty="0"/>
              <a:t>Alt. subtitle #2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348714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2350A305-180A-205E-B6A0-5804855F69A1}"/>
              </a:ext>
            </a:extLst>
          </p:cNvPr>
          <p:cNvSpPr/>
          <p:nvPr userDrawn="1"/>
        </p:nvSpPr>
        <p:spPr>
          <a:xfrm>
            <a:off x="0" y="-1"/>
            <a:ext cx="12192000" cy="3971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7" name="Tijdelijke aanduiding voor afbeelding 16">
            <a:extLst>
              <a:ext uri="{FF2B5EF4-FFF2-40B4-BE49-F238E27FC236}">
                <a16:creationId xmlns:a16="http://schemas.microsoft.com/office/drawing/2014/main" id="{5B527D51-DB67-CC8C-3FCF-46D5E178F87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9138" y="1413070"/>
            <a:ext cx="5387971" cy="4387874"/>
          </a:xfrm>
          <a:solidFill>
            <a:schemeClr val="bg1"/>
          </a:solidFill>
        </p:spPr>
        <p:txBody>
          <a:bodyPr lIns="360000" tIns="0" rIns="360000" bIns="1080000" anchor="ctr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GB" sz="1200" i="1" kern="1200" noProof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noProof="0" dirty="0"/>
              <a:t>Click the icon below </a:t>
            </a:r>
            <a:br>
              <a:rPr lang="en-GB" noProof="0" dirty="0"/>
            </a:br>
            <a:r>
              <a:rPr lang="en-GB" noProof="0" dirty="0"/>
              <a:t>to add an image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41B87F0-D766-2D0F-6BE6-C35C3D3F01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Place a title here</a:t>
            </a:r>
            <a:endParaRPr lang="en-GB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CE57E7F4-6E4E-2A7E-1973-32E7DE8F5F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1412875"/>
            <a:ext cx="5387833" cy="4392613"/>
          </a:xfrm>
          <a:solidFill>
            <a:schemeClr val="accent3"/>
          </a:solidFill>
        </p:spPr>
        <p:txBody>
          <a:bodyPr lIns="432000" tIns="288000" rIns="288000" bIns="288000" anchor="ctr" anchorCtr="0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Text</a:t>
            </a:r>
          </a:p>
          <a:p>
            <a:pPr lvl="4"/>
            <a:r>
              <a:rPr lang="en-GB" noProof="0" dirty="0"/>
              <a:t>Subtitle #1</a:t>
            </a:r>
          </a:p>
          <a:p>
            <a:pPr lvl="5"/>
            <a:r>
              <a:rPr lang="en-GB" noProof="0" dirty="0"/>
              <a:t>Alt. subtitle #2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357271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jdelijke aanduiding voor tekst 8">
            <a:extLst>
              <a:ext uri="{FF2B5EF4-FFF2-40B4-BE49-F238E27FC236}">
                <a16:creationId xmlns:a16="http://schemas.microsoft.com/office/drawing/2014/main" id="{915615AD-52F7-9706-466E-CF3ECD7151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35940"/>
            <a:ext cx="916451" cy="248260"/>
          </a:xfrm>
          <a:solidFill>
            <a:srgbClr val="F0F3FA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123" name="Titel 122">
            <a:extLst>
              <a:ext uri="{FF2B5EF4-FFF2-40B4-BE49-F238E27FC236}">
                <a16:creationId xmlns:a16="http://schemas.microsoft.com/office/drawing/2014/main" id="{ADDD288F-1F47-09DE-8053-359936D939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Place a title here</a:t>
            </a:r>
          </a:p>
        </p:txBody>
      </p:sp>
      <p:sp>
        <p:nvSpPr>
          <p:cNvPr id="125" name="Tijdelijke aanduiding voor datum 124">
            <a:extLst>
              <a:ext uri="{FF2B5EF4-FFF2-40B4-BE49-F238E27FC236}">
                <a16:creationId xmlns:a16="http://schemas.microsoft.com/office/drawing/2014/main" id="{9BF91E09-0796-D143-BEA8-50AE4C4E748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6385F9B-E4A5-4007-8690-A883EEF1F1DD}" type="datetime1">
              <a:rPr lang="en-GB" smtClean="0"/>
              <a:t>27/03/2023</a:t>
            </a:fld>
            <a:endParaRPr lang="en-GB" dirty="0"/>
          </a:p>
        </p:txBody>
      </p:sp>
      <p:sp>
        <p:nvSpPr>
          <p:cNvPr id="126" name="Tijdelijke aanduiding voor voettekst 125">
            <a:extLst>
              <a:ext uri="{FF2B5EF4-FFF2-40B4-BE49-F238E27FC236}">
                <a16:creationId xmlns:a16="http://schemas.microsoft.com/office/drawing/2014/main" id="{945383CF-2308-C6FE-2656-72D2225DE2F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127" name="Tijdelijke aanduiding voor dianummer 126">
            <a:extLst>
              <a:ext uri="{FF2B5EF4-FFF2-40B4-BE49-F238E27FC236}">
                <a16:creationId xmlns:a16="http://schemas.microsoft.com/office/drawing/2014/main" id="{27485487-1F01-ECE4-6915-9AF97883D77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B5DC5B-6873-43DB-ADC7-B15ACCE0DFD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9B99D79-B181-A06F-B39D-F37E799B1A6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9138" y="1412876"/>
            <a:ext cx="10752136" cy="4392612"/>
          </a:xfrm>
        </p:spPr>
        <p:txBody>
          <a:bodyPr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Text</a:t>
            </a:r>
          </a:p>
          <a:p>
            <a:pPr lvl="4"/>
            <a:r>
              <a:rPr lang="en-GB" noProof="0" dirty="0"/>
              <a:t>Subtitle #1</a:t>
            </a:r>
          </a:p>
          <a:p>
            <a:pPr lvl="5"/>
            <a:r>
              <a:rPr lang="en-GB" noProof="0" dirty="0"/>
              <a:t>Alt. subtitle #2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3" name="Tijdelijke aanduiding voor tekst 8">
            <a:extLst>
              <a:ext uri="{FF2B5EF4-FFF2-40B4-BE49-F238E27FC236}">
                <a16:creationId xmlns:a16="http://schemas.microsoft.com/office/drawing/2014/main" id="{8FFA4539-CB58-F330-56D6-E3280017F0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</p:spTree>
    <p:extLst>
      <p:ext uri="{BB962C8B-B14F-4D97-AF65-F5344CB8AC3E}">
        <p14:creationId xmlns:p14="http://schemas.microsoft.com/office/powerpoint/2010/main" val="402545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35B0F9BA-A474-4FD9-91F3-9510904A6A59}"/>
              </a:ext>
            </a:extLst>
          </p:cNvPr>
          <p:cNvSpPr/>
          <p:nvPr userDrawn="1"/>
        </p:nvSpPr>
        <p:spPr>
          <a:xfrm>
            <a:off x="719138" y="720000"/>
            <a:ext cx="10748098" cy="50854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7" name="Tijdelijke aanduiding voor afbeelding 16">
            <a:extLst>
              <a:ext uri="{FF2B5EF4-FFF2-40B4-BE49-F238E27FC236}">
                <a16:creationId xmlns:a16="http://schemas.microsoft.com/office/drawing/2014/main" id="{34EE03AE-CD13-42C5-B28F-9FD03DEF7A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753119" y="1089024"/>
            <a:ext cx="3387341" cy="4401273"/>
          </a:xfrm>
          <a:solidFill>
            <a:schemeClr val="bg1"/>
          </a:solidFill>
          <a:ln>
            <a:noFill/>
          </a:ln>
        </p:spPr>
        <p:txBody>
          <a:bodyPr lIns="360000" tIns="0" rIns="360000" bIns="1080000" anchor="ctr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GB" sz="1200" i="1" kern="1200" noProof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Click the icon below </a:t>
            </a:r>
            <a:br>
              <a:rPr lang="en-GB" dirty="0"/>
            </a:br>
            <a:r>
              <a:rPr lang="en-GB" dirty="0"/>
              <a:t>to add an image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1038224" y="2167800"/>
            <a:ext cx="6415527" cy="3322498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Text</a:t>
            </a:r>
          </a:p>
          <a:p>
            <a:pPr lvl="4"/>
            <a:r>
              <a:rPr lang="en-GB" noProof="0" dirty="0"/>
              <a:t>Subtitle #1</a:t>
            </a:r>
          </a:p>
          <a:p>
            <a:pPr lvl="5"/>
            <a:r>
              <a:rPr lang="en-GB" noProof="0" dirty="0"/>
              <a:t>Alt. subtitle #2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A6C09-B0B0-47BF-8D8C-66B2C6C74C1F}" type="datetime1">
              <a:rPr lang="en-GB" noProof="0" smtClean="0"/>
              <a:t>27/03/2023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March 27 2023 | ACE TechTalk - Microservices Cloud Simulator</a:t>
            </a:r>
            <a:endParaRPr lang="en-GB" noProof="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E541B53C-EDA7-4445-8B1E-7C9991C20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8223" y="1089025"/>
            <a:ext cx="6415527" cy="827088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Place a title here</a:t>
            </a:r>
            <a:br>
              <a:rPr lang="en-GB" noProof="0" dirty="0"/>
            </a:br>
            <a:r>
              <a:rPr lang="en-GB" noProof="0" dirty="0"/>
              <a:t>max 2 rows</a:t>
            </a:r>
            <a:endParaRPr lang="en-GB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6CFDF398-85A7-412E-8557-F6480C8CBCEE}"/>
              </a:ext>
            </a:extLst>
          </p:cNvPr>
          <p:cNvSpPr/>
          <p:nvPr userDrawn="1"/>
        </p:nvSpPr>
        <p:spPr>
          <a:xfrm>
            <a:off x="719138" y="720000"/>
            <a:ext cx="71438" cy="50941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0D17DF0E-F1B5-5359-D0BB-3B83FAE223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chemeClr val="bg1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20" name="Tijdelijke aanduiding voor tekst 8">
            <a:extLst>
              <a:ext uri="{FF2B5EF4-FFF2-40B4-BE49-F238E27FC236}">
                <a16:creationId xmlns:a16="http://schemas.microsoft.com/office/drawing/2014/main" id="{E4CFDDD8-EAAF-5386-D0AE-B912C4217A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</p:spTree>
    <p:extLst>
      <p:ext uri="{BB962C8B-B14F-4D97-AF65-F5344CB8AC3E}">
        <p14:creationId xmlns:p14="http://schemas.microsoft.com/office/powerpoint/2010/main" val="423601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hoekige driehoek 23">
            <a:extLst>
              <a:ext uri="{FF2B5EF4-FFF2-40B4-BE49-F238E27FC236}">
                <a16:creationId xmlns:a16="http://schemas.microsoft.com/office/drawing/2014/main" id="{FC5A4C23-CAC5-31CB-4032-7B65637D2091}"/>
              </a:ext>
            </a:extLst>
          </p:cNvPr>
          <p:cNvSpPr/>
          <p:nvPr userDrawn="1"/>
        </p:nvSpPr>
        <p:spPr>
          <a:xfrm>
            <a:off x="9867618" y="721519"/>
            <a:ext cx="1598893" cy="160028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4A07E551-5354-04D4-D6BF-F34A465ADC07}"/>
              </a:ext>
            </a:extLst>
          </p:cNvPr>
          <p:cNvSpPr/>
          <p:nvPr userDrawn="1"/>
        </p:nvSpPr>
        <p:spPr>
          <a:xfrm>
            <a:off x="9755841" y="723900"/>
            <a:ext cx="116541" cy="1619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961DDEA7-CCE8-18A7-8A66-DBFE06ED967F}"/>
              </a:ext>
            </a:extLst>
          </p:cNvPr>
          <p:cNvSpPr/>
          <p:nvPr userDrawn="1"/>
        </p:nvSpPr>
        <p:spPr>
          <a:xfrm>
            <a:off x="719138" y="723900"/>
            <a:ext cx="5340350" cy="50815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23" name="Tijdelijke aanduiding voor afbeelding 22">
            <a:extLst>
              <a:ext uri="{FF2B5EF4-FFF2-40B4-BE49-F238E27FC236}">
                <a16:creationId xmlns:a16="http://schemas.microsoft.com/office/drawing/2014/main" id="{67FC2AEA-C1EC-380E-F0A9-F2EE556BAC9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9488" y="723900"/>
            <a:ext cx="5413374" cy="5081588"/>
          </a:xfrm>
          <a:custGeom>
            <a:avLst/>
            <a:gdLst>
              <a:gd name="connsiteX0" fmla="*/ 0 w 5408612"/>
              <a:gd name="connsiteY0" fmla="*/ 0 h 5081588"/>
              <a:gd name="connsiteX1" fmla="*/ 3806825 w 5408612"/>
              <a:gd name="connsiteY1" fmla="*/ 0 h 5081588"/>
              <a:gd name="connsiteX2" fmla="*/ 3806825 w 5408612"/>
              <a:gd name="connsiteY2" fmla="*/ 1600200 h 5081588"/>
              <a:gd name="connsiteX3" fmla="*/ 5408612 w 5408612"/>
              <a:gd name="connsiteY3" fmla="*/ 1600200 h 5081588"/>
              <a:gd name="connsiteX4" fmla="*/ 5408612 w 5408612"/>
              <a:gd name="connsiteY4" fmla="*/ 5081588 h 5081588"/>
              <a:gd name="connsiteX5" fmla="*/ 0 w 5408612"/>
              <a:gd name="connsiteY5" fmla="*/ 5081588 h 508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8612" h="5081588">
                <a:moveTo>
                  <a:pt x="0" y="0"/>
                </a:moveTo>
                <a:lnTo>
                  <a:pt x="3806825" y="0"/>
                </a:lnTo>
                <a:lnTo>
                  <a:pt x="3806825" y="1600200"/>
                </a:lnTo>
                <a:lnTo>
                  <a:pt x="5408612" y="1600200"/>
                </a:lnTo>
                <a:lnTo>
                  <a:pt x="5408612" y="5081588"/>
                </a:lnTo>
                <a:lnTo>
                  <a:pt x="0" y="50815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tIns="0" bIns="108000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the icon below </a:t>
            </a:r>
            <a:br>
              <a:rPr lang="en-GB" noProof="0" dirty="0"/>
            </a:br>
            <a:r>
              <a:rPr lang="en-GB" noProof="0" dirty="0"/>
              <a:t>to add an image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1038222" y="2167800"/>
            <a:ext cx="4337778" cy="3322498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Text</a:t>
            </a:r>
          </a:p>
          <a:p>
            <a:pPr lvl="4"/>
            <a:r>
              <a:rPr lang="en-GB" noProof="0" dirty="0"/>
              <a:t>Subtitle #1</a:t>
            </a:r>
          </a:p>
          <a:p>
            <a:pPr lvl="5"/>
            <a:r>
              <a:rPr lang="en-GB" noProof="0" dirty="0"/>
              <a:t>Alt. subtitle #2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380030" y="2092630"/>
            <a:ext cx="2933400" cy="151790"/>
          </a:xfrm>
        </p:spPr>
        <p:txBody>
          <a:bodyPr/>
          <a:lstStyle/>
          <a:p>
            <a:fld id="{7BDFC83A-CC24-4C82-9826-FE16F0D3F656}" type="datetime1">
              <a:rPr lang="en-GB" noProof="0" smtClean="0"/>
              <a:t>27/03/2023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March 27 2023 | ACE TechTalk - Microservices Cloud Simulator</a:t>
            </a:r>
            <a:endParaRPr lang="en-GB" noProof="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E541B53C-EDA7-4445-8B1E-7C9991C20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8223" y="1089025"/>
            <a:ext cx="4337778" cy="8270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Place a title here</a:t>
            </a:r>
            <a:br>
              <a:rPr lang="en-GB" noProof="0" dirty="0"/>
            </a:br>
            <a:r>
              <a:rPr lang="en-GB" noProof="0" dirty="0"/>
              <a:t>max 2 rows</a:t>
            </a:r>
            <a:endParaRPr lang="en-GB" dirty="0"/>
          </a:p>
        </p:txBody>
      </p:sp>
      <p:sp>
        <p:nvSpPr>
          <p:cNvPr id="26" name="Tijdelijke aanduiding voor tekst 8">
            <a:extLst>
              <a:ext uri="{FF2B5EF4-FFF2-40B4-BE49-F238E27FC236}">
                <a16:creationId xmlns:a16="http://schemas.microsoft.com/office/drawing/2014/main" id="{0F633F7C-0D96-0CB4-4C54-A874D353A4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chemeClr val="accent3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27" name="Tijdelijke aanduiding voor tekst 8">
            <a:extLst>
              <a:ext uri="{FF2B5EF4-FFF2-40B4-BE49-F238E27FC236}">
                <a16:creationId xmlns:a16="http://schemas.microsoft.com/office/drawing/2014/main" id="{2A5B0B27-0FD7-6536-A160-585E1F422B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</p:spTree>
    <p:extLst>
      <p:ext uri="{BB962C8B-B14F-4D97-AF65-F5344CB8AC3E}">
        <p14:creationId xmlns:p14="http://schemas.microsoft.com/office/powerpoint/2010/main" val="235286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17" userDrawn="1">
          <p15:clr>
            <a:srgbClr val="FBAE40"/>
          </p15:clr>
        </p15:guide>
        <p15:guide id="2" orient="horz" pos="1366" userDrawn="1">
          <p15:clr>
            <a:srgbClr val="5ACBF0"/>
          </p15:clr>
        </p15:guide>
        <p15:guide id="3" orient="horz" pos="1207" userDrawn="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 (M)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hoek 24">
            <a:extLst>
              <a:ext uri="{FF2B5EF4-FFF2-40B4-BE49-F238E27FC236}">
                <a16:creationId xmlns:a16="http://schemas.microsoft.com/office/drawing/2014/main" id="{4A07E551-5354-04D4-D6BF-F34A465ADC07}"/>
              </a:ext>
            </a:extLst>
          </p:cNvPr>
          <p:cNvSpPr/>
          <p:nvPr userDrawn="1"/>
        </p:nvSpPr>
        <p:spPr>
          <a:xfrm>
            <a:off x="9755841" y="723900"/>
            <a:ext cx="116541" cy="1619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961DDEA7-CCE8-18A7-8A66-DBFE06ED967F}"/>
              </a:ext>
            </a:extLst>
          </p:cNvPr>
          <p:cNvSpPr/>
          <p:nvPr userDrawn="1"/>
        </p:nvSpPr>
        <p:spPr>
          <a:xfrm>
            <a:off x="719138" y="723900"/>
            <a:ext cx="5340350" cy="50815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23" name="Tijdelijke aanduiding voor afbeelding 22">
            <a:extLst>
              <a:ext uri="{FF2B5EF4-FFF2-40B4-BE49-F238E27FC236}">
                <a16:creationId xmlns:a16="http://schemas.microsoft.com/office/drawing/2014/main" id="{67FC2AEA-C1EC-380E-F0A9-F2EE556BAC9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59488" y="723900"/>
            <a:ext cx="5408612" cy="5081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tIns="0" bIns="108000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the icon below </a:t>
            </a:r>
            <a:br>
              <a:rPr lang="en-GB" noProof="0" dirty="0"/>
            </a:br>
            <a:r>
              <a:rPr lang="en-GB" noProof="0" dirty="0"/>
              <a:t>to add an image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1038222" y="2167800"/>
            <a:ext cx="4337778" cy="3322498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Text</a:t>
            </a:r>
          </a:p>
          <a:p>
            <a:pPr lvl="4"/>
            <a:r>
              <a:rPr lang="en-GB" noProof="0" dirty="0"/>
              <a:t>Subtitle #1</a:t>
            </a:r>
          </a:p>
          <a:p>
            <a:pPr lvl="5"/>
            <a:r>
              <a:rPr lang="en-GB" noProof="0" dirty="0"/>
              <a:t>Alt. subtitle #2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380030" y="2092630"/>
            <a:ext cx="2933400" cy="151790"/>
          </a:xfrm>
        </p:spPr>
        <p:txBody>
          <a:bodyPr/>
          <a:lstStyle/>
          <a:p>
            <a:fld id="{A302A325-1070-42EE-8934-18000AD7C3F4}" type="datetime1">
              <a:rPr lang="en-GB" noProof="0" smtClean="0"/>
              <a:t>27/03/2023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March 27 2023 | ACE TechTalk - Microservices Cloud Simulator</a:t>
            </a:r>
            <a:endParaRPr lang="en-GB" noProof="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E541B53C-EDA7-4445-8B1E-7C9991C20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8223" y="1089025"/>
            <a:ext cx="4337778" cy="8270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Place a title here</a:t>
            </a:r>
            <a:br>
              <a:rPr lang="en-GB" noProof="0" dirty="0"/>
            </a:br>
            <a:r>
              <a:rPr lang="en-GB" noProof="0" dirty="0"/>
              <a:t>max 2 rows</a:t>
            </a:r>
            <a:endParaRPr lang="en-GB" dirty="0"/>
          </a:p>
        </p:txBody>
      </p:sp>
      <p:sp>
        <p:nvSpPr>
          <p:cNvPr id="26" name="Tijdelijke aanduiding voor tekst 8">
            <a:extLst>
              <a:ext uri="{FF2B5EF4-FFF2-40B4-BE49-F238E27FC236}">
                <a16:creationId xmlns:a16="http://schemas.microsoft.com/office/drawing/2014/main" id="{0F633F7C-0D96-0CB4-4C54-A874D353A4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chemeClr val="accent3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27" name="Tijdelijke aanduiding voor tekst 8">
            <a:extLst>
              <a:ext uri="{FF2B5EF4-FFF2-40B4-BE49-F238E27FC236}">
                <a16:creationId xmlns:a16="http://schemas.microsoft.com/office/drawing/2014/main" id="{2A5B0B27-0FD7-6536-A160-585E1F422B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</p:spTree>
    <p:extLst>
      <p:ext uri="{BB962C8B-B14F-4D97-AF65-F5344CB8AC3E}">
        <p14:creationId xmlns:p14="http://schemas.microsoft.com/office/powerpoint/2010/main" val="18285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17" userDrawn="1">
          <p15:clr>
            <a:srgbClr val="FBAE40"/>
          </p15:clr>
        </p15:guide>
        <p15:guide id="2" orient="horz" pos="1366" userDrawn="1">
          <p15:clr>
            <a:srgbClr val="5ACBF0"/>
          </p15:clr>
        </p15:guide>
        <p15:guide id="3" orient="horz" pos="1207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16">
            <a:extLst>
              <a:ext uri="{FF2B5EF4-FFF2-40B4-BE49-F238E27FC236}">
                <a16:creationId xmlns:a16="http://schemas.microsoft.com/office/drawing/2014/main" id="{1F98E507-CE16-46A2-83D9-8A57B69557D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1885361"/>
          </a:xfrm>
          <a:solidFill>
            <a:schemeClr val="bg1"/>
          </a:solidFill>
          <a:ln>
            <a:noFill/>
          </a:ln>
        </p:spPr>
        <p:txBody>
          <a:bodyPr tIns="0" bIns="252000" anchor="b" anchorCtr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the icon above </a:t>
            </a:r>
            <a:br>
              <a:rPr lang="en-GB" noProof="0" dirty="0"/>
            </a:br>
            <a:r>
              <a:rPr lang="en-GB" noProof="0" dirty="0"/>
              <a:t>to add an image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20000" y="3180522"/>
            <a:ext cx="10751275" cy="2624965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Text</a:t>
            </a:r>
          </a:p>
          <a:p>
            <a:pPr lvl="4"/>
            <a:r>
              <a:rPr lang="en-GB" noProof="0" dirty="0"/>
              <a:t>Subtitle #1</a:t>
            </a:r>
          </a:p>
          <a:p>
            <a:pPr lvl="5"/>
            <a:r>
              <a:rPr lang="en-GB" noProof="0" dirty="0"/>
              <a:t>Alt. subtitle #2</a:t>
            </a:r>
          </a:p>
          <a:p>
            <a:pPr lvl="6"/>
            <a:r>
              <a:rPr lang="en-GB" noProof="0" dirty="0"/>
              <a:t>Numbers</a:t>
            </a:r>
          </a:p>
          <a:p>
            <a:pPr lvl="7"/>
            <a:r>
              <a:rPr lang="en-GB" noProof="0" dirty="0"/>
              <a:t>ABC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8F123-F126-4D66-93C4-09B244D7574B}" type="datetime1">
              <a:rPr lang="en-GB" noProof="0" smtClean="0"/>
              <a:t>27/03/2023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March 27 2023 | ACE TechTalk - Microservices Cloud Simulator</a:t>
            </a:r>
            <a:endParaRPr lang="en-GB" noProof="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E541B53C-EDA7-4445-8B1E-7C9991C20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1" y="2144180"/>
            <a:ext cx="10751273" cy="777524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Place a title here</a:t>
            </a:r>
            <a:br>
              <a:rPr lang="en-GB" noProof="0" dirty="0"/>
            </a:br>
            <a:r>
              <a:rPr lang="en-GB" noProof="0" dirty="0"/>
              <a:t>max 2 rows</a:t>
            </a:r>
            <a:endParaRPr lang="en-GB" dirty="0"/>
          </a:p>
        </p:txBody>
      </p:sp>
      <p:sp>
        <p:nvSpPr>
          <p:cNvPr id="14" name="Tijdelijke aanduiding voor tekst 8">
            <a:extLst>
              <a:ext uri="{FF2B5EF4-FFF2-40B4-BE49-F238E27FC236}">
                <a16:creationId xmlns:a16="http://schemas.microsoft.com/office/drawing/2014/main" id="{289A97C5-E1B7-7585-43B2-69C867A11E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chemeClr val="bg1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B06377B1-D5D5-0F17-B278-E62EC89269D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</p:spTree>
    <p:extLst>
      <p:ext uri="{BB962C8B-B14F-4D97-AF65-F5344CB8AC3E}">
        <p14:creationId xmlns:p14="http://schemas.microsoft.com/office/powerpoint/2010/main" val="265612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6">
            <a:extLst>
              <a:ext uri="{FF2B5EF4-FFF2-40B4-BE49-F238E27FC236}">
                <a16:creationId xmlns:a16="http://schemas.microsoft.com/office/drawing/2014/main" id="{57FEFDB0-1EE2-20D4-A4CC-EC57C244BBB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753119" y="0"/>
            <a:ext cx="4438881" cy="6858000"/>
          </a:xfrm>
          <a:solidFill>
            <a:schemeClr val="bg1"/>
          </a:solidFill>
          <a:ln>
            <a:noFill/>
          </a:ln>
        </p:spPr>
        <p:txBody>
          <a:bodyPr lIns="360000" tIns="0" rIns="360000" bIns="1080000" anchor="ctr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GB" sz="1200" i="1" kern="1200" noProof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Click the icon below </a:t>
            </a:r>
            <a:br>
              <a:rPr lang="en-GB" dirty="0"/>
            </a:br>
            <a:r>
              <a:rPr lang="en-GB" dirty="0"/>
              <a:t>to add an image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20001" y="1773238"/>
            <a:ext cx="6715094" cy="403225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Text</a:t>
            </a:r>
          </a:p>
          <a:p>
            <a:pPr lvl="4"/>
            <a:r>
              <a:rPr lang="en-GB" noProof="0" dirty="0"/>
              <a:t>Subtitle #1</a:t>
            </a:r>
          </a:p>
          <a:p>
            <a:pPr lvl="5"/>
            <a:r>
              <a:rPr lang="en-GB" noProof="0" dirty="0"/>
              <a:t>Alt. subtitle #2</a:t>
            </a:r>
          </a:p>
          <a:p>
            <a:pPr lvl="6"/>
            <a:r>
              <a:rPr lang="en-GB" noProof="0" dirty="0"/>
              <a:t>Numbers</a:t>
            </a:r>
          </a:p>
          <a:p>
            <a:pPr lvl="7"/>
            <a:r>
              <a:rPr lang="en-GB" noProof="0" dirty="0"/>
              <a:t>ABC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FB353-7347-46B2-98B1-0F27F42043F6}" type="datetime1">
              <a:rPr lang="en-GB" noProof="0" smtClean="0"/>
              <a:t>27/03/2023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March 27 2023 | ACE TechTalk - Microservices Cloud Simulator</a:t>
            </a:r>
            <a:endParaRPr lang="en-GB" noProof="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B5DC5B-6873-43DB-ADC7-B15ACCE0DFD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E541B53C-EDA7-4445-8B1E-7C9991C20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1" y="719999"/>
            <a:ext cx="6715093" cy="800825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Place a title here</a:t>
            </a:r>
            <a:br>
              <a:rPr lang="en-GB" noProof="0" dirty="0"/>
            </a:br>
            <a:r>
              <a:rPr lang="en-GB" noProof="0" dirty="0"/>
              <a:t>max 2 rows</a:t>
            </a:r>
            <a:endParaRPr lang="en-GB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5E82B55E-6DDF-130A-81C2-29A585C5BD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chemeClr val="bg1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18" name="Tijdelijke aanduiding voor tekst 8">
            <a:extLst>
              <a:ext uri="{FF2B5EF4-FFF2-40B4-BE49-F238E27FC236}">
                <a16:creationId xmlns:a16="http://schemas.microsoft.com/office/drawing/2014/main" id="{D0D44FF9-D9C7-414F-2C62-6B5BA917ED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8" name="Tijdelijke aanduiding voor tekst 14">
            <a:extLst>
              <a:ext uri="{FF2B5EF4-FFF2-40B4-BE49-F238E27FC236}">
                <a16:creationId xmlns:a16="http://schemas.microsoft.com/office/drawing/2014/main" id="{2187C2F9-B729-8935-DBB4-5B2301FC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55535" y="6336593"/>
            <a:ext cx="4015740" cy="162631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943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58" userDrawn="1">
          <p15:clr>
            <a:srgbClr val="5ACBF0"/>
          </p15:clr>
        </p15:guide>
        <p15:guide id="3" orient="horz" pos="1117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TNO Health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hthoek 152">
            <a:extLst>
              <a:ext uri="{FF2B5EF4-FFF2-40B4-BE49-F238E27FC236}">
                <a16:creationId xmlns:a16="http://schemas.microsoft.com/office/drawing/2014/main" id="{F50AF329-6F26-2310-D7F2-4EA5444F40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98" name="Vrije vorm: vorm 197">
            <a:extLst>
              <a:ext uri="{FF2B5EF4-FFF2-40B4-BE49-F238E27FC236}">
                <a16:creationId xmlns:a16="http://schemas.microsoft.com/office/drawing/2014/main" id="{857F210E-B01D-43E7-8688-7793F9C6BEF6}"/>
              </a:ext>
            </a:extLst>
          </p:cNvPr>
          <p:cNvSpPr/>
          <p:nvPr userDrawn="1"/>
        </p:nvSpPr>
        <p:spPr>
          <a:xfrm>
            <a:off x="8242567" y="3480414"/>
            <a:ext cx="612961" cy="331953"/>
          </a:xfrm>
          <a:custGeom>
            <a:avLst/>
            <a:gdLst>
              <a:gd name="connsiteX0" fmla="*/ 499893 w 612961"/>
              <a:gd name="connsiteY0" fmla="*/ 119555 h 331953"/>
              <a:gd name="connsiteX1" fmla="*/ 444083 w 612961"/>
              <a:gd name="connsiteY1" fmla="*/ 181422 h 331953"/>
              <a:gd name="connsiteX2" fmla="*/ 556725 w 612961"/>
              <a:gd name="connsiteY2" fmla="*/ 181422 h 331953"/>
              <a:gd name="connsiteX3" fmla="*/ 499893 w 612961"/>
              <a:gd name="connsiteY3" fmla="*/ 119555 h 331953"/>
              <a:gd name="connsiteX4" fmla="*/ 130391 w 612961"/>
              <a:gd name="connsiteY4" fmla="*/ 88237 h 331953"/>
              <a:gd name="connsiteX5" fmla="*/ 184323 w 612961"/>
              <a:gd name="connsiteY5" fmla="*/ 88237 h 331953"/>
              <a:gd name="connsiteX6" fmla="*/ 184323 w 612961"/>
              <a:gd name="connsiteY6" fmla="*/ 325383 h 331953"/>
              <a:gd name="connsiteX7" fmla="*/ 130391 w 612961"/>
              <a:gd name="connsiteY7" fmla="*/ 325383 h 331953"/>
              <a:gd name="connsiteX8" fmla="*/ 499893 w 612961"/>
              <a:gd name="connsiteY8" fmla="*/ 81836 h 331953"/>
              <a:gd name="connsiteX9" fmla="*/ 612961 w 612961"/>
              <a:gd name="connsiteY9" fmla="*/ 206340 h 331953"/>
              <a:gd name="connsiteX10" fmla="*/ 612961 w 612961"/>
              <a:gd name="connsiteY10" fmla="*/ 214617 h 331953"/>
              <a:gd name="connsiteX11" fmla="*/ 443142 w 612961"/>
              <a:gd name="connsiteY11" fmla="*/ 214617 h 331953"/>
              <a:gd name="connsiteX12" fmla="*/ 443142 w 612961"/>
              <a:gd name="connsiteY12" fmla="*/ 216069 h 331953"/>
              <a:gd name="connsiteX13" fmla="*/ 504074 w 612961"/>
              <a:gd name="connsiteY13" fmla="*/ 291847 h 331953"/>
              <a:gd name="connsiteX14" fmla="*/ 559455 w 612961"/>
              <a:gd name="connsiteY14" fmla="*/ 251653 h 331953"/>
              <a:gd name="connsiteX15" fmla="*/ 610656 w 612961"/>
              <a:gd name="connsiteY15" fmla="*/ 257200 h 331953"/>
              <a:gd name="connsiteX16" fmla="*/ 501342 w 612961"/>
              <a:gd name="connsiteY16" fmla="*/ 331953 h 331953"/>
              <a:gd name="connsiteX17" fmla="*/ 386396 w 612961"/>
              <a:gd name="connsiteY17" fmla="*/ 207365 h 331953"/>
              <a:gd name="connsiteX18" fmla="*/ 499893 w 612961"/>
              <a:gd name="connsiteY18" fmla="*/ 81836 h 331953"/>
              <a:gd name="connsiteX19" fmla="*/ 130391 w 612961"/>
              <a:gd name="connsiteY19" fmla="*/ 5205 h 331953"/>
              <a:gd name="connsiteX20" fmla="*/ 184323 w 612961"/>
              <a:gd name="connsiteY20" fmla="*/ 5205 h 331953"/>
              <a:gd name="connsiteX21" fmla="*/ 184323 w 612961"/>
              <a:gd name="connsiteY21" fmla="*/ 49409 h 331953"/>
              <a:gd name="connsiteX22" fmla="*/ 130391 w 612961"/>
              <a:gd name="connsiteY22" fmla="*/ 49409 h 331953"/>
              <a:gd name="connsiteX23" fmla="*/ 0 w 612961"/>
              <a:gd name="connsiteY23" fmla="*/ 5121 h 331953"/>
              <a:gd name="connsiteX24" fmla="*/ 53931 w 612961"/>
              <a:gd name="connsiteY24" fmla="*/ 5121 h 331953"/>
              <a:gd name="connsiteX25" fmla="*/ 53931 w 612961"/>
              <a:gd name="connsiteY25" fmla="*/ 325383 h 331953"/>
              <a:gd name="connsiteX26" fmla="*/ 0 w 612961"/>
              <a:gd name="connsiteY26" fmla="*/ 325383 h 331953"/>
              <a:gd name="connsiteX27" fmla="*/ 342535 w 612961"/>
              <a:gd name="connsiteY27" fmla="*/ 0 h 331953"/>
              <a:gd name="connsiteX28" fmla="*/ 388274 w 612961"/>
              <a:gd name="connsiteY28" fmla="*/ 4182 h 331953"/>
              <a:gd name="connsiteX29" fmla="*/ 388274 w 612961"/>
              <a:gd name="connsiteY29" fmla="*/ 42924 h 331953"/>
              <a:gd name="connsiteX30" fmla="*/ 356870 w 612961"/>
              <a:gd name="connsiteY30" fmla="*/ 39682 h 331953"/>
              <a:gd name="connsiteX31" fmla="*/ 317615 w 612961"/>
              <a:gd name="connsiteY31" fmla="*/ 81752 h 331953"/>
              <a:gd name="connsiteX32" fmla="*/ 317615 w 612961"/>
              <a:gd name="connsiteY32" fmla="*/ 88237 h 331953"/>
              <a:gd name="connsiteX33" fmla="*/ 375303 w 612961"/>
              <a:gd name="connsiteY33" fmla="*/ 88237 h 331953"/>
              <a:gd name="connsiteX34" fmla="*/ 375303 w 612961"/>
              <a:gd name="connsiteY34" fmla="*/ 124590 h 331953"/>
              <a:gd name="connsiteX35" fmla="*/ 318554 w 612961"/>
              <a:gd name="connsiteY35" fmla="*/ 124590 h 331953"/>
              <a:gd name="connsiteX36" fmla="*/ 318554 w 612961"/>
              <a:gd name="connsiteY36" fmla="*/ 325297 h 331953"/>
              <a:gd name="connsiteX37" fmla="*/ 266500 w 612961"/>
              <a:gd name="connsiteY37" fmla="*/ 325297 h 331953"/>
              <a:gd name="connsiteX38" fmla="*/ 266500 w 612961"/>
              <a:gd name="connsiteY38" fmla="*/ 124504 h 331953"/>
              <a:gd name="connsiteX39" fmla="*/ 227247 w 612961"/>
              <a:gd name="connsiteY39" fmla="*/ 124504 h 331953"/>
              <a:gd name="connsiteX40" fmla="*/ 227247 w 612961"/>
              <a:gd name="connsiteY40" fmla="*/ 88151 h 331953"/>
              <a:gd name="connsiteX41" fmla="*/ 266500 w 612961"/>
              <a:gd name="connsiteY41" fmla="*/ 88151 h 331953"/>
              <a:gd name="connsiteX42" fmla="*/ 266500 w 612961"/>
              <a:gd name="connsiteY42" fmla="*/ 83543 h 331953"/>
              <a:gd name="connsiteX43" fmla="*/ 342535 w 612961"/>
              <a:gd name="connsiteY43" fmla="*/ 0 h 331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12961" h="331953">
                <a:moveTo>
                  <a:pt x="499893" y="119555"/>
                </a:moveTo>
                <a:cubicBezTo>
                  <a:pt x="468999" y="119555"/>
                  <a:pt x="447326" y="141657"/>
                  <a:pt x="444083" y="181422"/>
                </a:cubicBezTo>
                <a:lnTo>
                  <a:pt x="556725" y="181422"/>
                </a:lnTo>
                <a:cubicBezTo>
                  <a:pt x="555359" y="140804"/>
                  <a:pt x="535048" y="119555"/>
                  <a:pt x="499893" y="119555"/>
                </a:cubicBezTo>
                <a:close/>
                <a:moveTo>
                  <a:pt x="130391" y="88237"/>
                </a:moveTo>
                <a:lnTo>
                  <a:pt x="184323" y="88237"/>
                </a:lnTo>
                <a:lnTo>
                  <a:pt x="184323" y="325383"/>
                </a:lnTo>
                <a:lnTo>
                  <a:pt x="130391" y="325383"/>
                </a:lnTo>
                <a:close/>
                <a:moveTo>
                  <a:pt x="499893" y="81836"/>
                </a:moveTo>
                <a:cubicBezTo>
                  <a:pt x="568757" y="81836"/>
                  <a:pt x="612961" y="129282"/>
                  <a:pt x="612961" y="206340"/>
                </a:cubicBezTo>
                <a:lnTo>
                  <a:pt x="612961" y="214617"/>
                </a:lnTo>
                <a:lnTo>
                  <a:pt x="443142" y="214617"/>
                </a:lnTo>
                <a:lnTo>
                  <a:pt x="443142" y="216069"/>
                </a:lnTo>
                <a:cubicBezTo>
                  <a:pt x="443142" y="264538"/>
                  <a:pt x="466696" y="291847"/>
                  <a:pt x="504074" y="291847"/>
                </a:cubicBezTo>
                <a:cubicBezTo>
                  <a:pt x="529929" y="291847"/>
                  <a:pt x="550751" y="277510"/>
                  <a:pt x="559455" y="251653"/>
                </a:cubicBezTo>
                <a:lnTo>
                  <a:pt x="610656" y="257200"/>
                </a:lnTo>
                <a:cubicBezTo>
                  <a:pt x="593589" y="305670"/>
                  <a:pt x="555359" y="331953"/>
                  <a:pt x="501342" y="331953"/>
                </a:cubicBezTo>
                <a:cubicBezTo>
                  <a:pt x="432051" y="331953"/>
                  <a:pt x="386396" y="282630"/>
                  <a:pt x="386396" y="207365"/>
                </a:cubicBezTo>
                <a:cubicBezTo>
                  <a:pt x="386396" y="132100"/>
                  <a:pt x="432476" y="81836"/>
                  <a:pt x="499893" y="81836"/>
                </a:cubicBezTo>
                <a:close/>
                <a:moveTo>
                  <a:pt x="130391" y="5205"/>
                </a:moveTo>
                <a:lnTo>
                  <a:pt x="184323" y="5205"/>
                </a:lnTo>
                <a:lnTo>
                  <a:pt x="184323" y="49409"/>
                </a:lnTo>
                <a:lnTo>
                  <a:pt x="130391" y="49409"/>
                </a:lnTo>
                <a:close/>
                <a:moveTo>
                  <a:pt x="0" y="5121"/>
                </a:moveTo>
                <a:lnTo>
                  <a:pt x="53931" y="5121"/>
                </a:lnTo>
                <a:lnTo>
                  <a:pt x="53931" y="325383"/>
                </a:lnTo>
                <a:lnTo>
                  <a:pt x="0" y="325383"/>
                </a:lnTo>
                <a:close/>
                <a:moveTo>
                  <a:pt x="342535" y="0"/>
                </a:moveTo>
                <a:cubicBezTo>
                  <a:pt x="358748" y="0"/>
                  <a:pt x="373937" y="939"/>
                  <a:pt x="388274" y="4182"/>
                </a:cubicBezTo>
                <a:lnTo>
                  <a:pt x="388274" y="42924"/>
                </a:lnTo>
                <a:cubicBezTo>
                  <a:pt x="374874" y="40619"/>
                  <a:pt x="364721" y="39682"/>
                  <a:pt x="356870" y="39682"/>
                </a:cubicBezTo>
                <a:cubicBezTo>
                  <a:pt x="329137" y="39682"/>
                  <a:pt x="317615" y="52651"/>
                  <a:pt x="317615" y="81752"/>
                </a:cubicBezTo>
                <a:lnTo>
                  <a:pt x="317615" y="88237"/>
                </a:lnTo>
                <a:lnTo>
                  <a:pt x="375303" y="88237"/>
                </a:lnTo>
                <a:lnTo>
                  <a:pt x="375303" y="124590"/>
                </a:lnTo>
                <a:lnTo>
                  <a:pt x="318554" y="124590"/>
                </a:lnTo>
                <a:lnTo>
                  <a:pt x="318554" y="325297"/>
                </a:lnTo>
                <a:lnTo>
                  <a:pt x="266500" y="325297"/>
                </a:lnTo>
                <a:lnTo>
                  <a:pt x="266500" y="124504"/>
                </a:lnTo>
                <a:lnTo>
                  <a:pt x="227247" y="124504"/>
                </a:lnTo>
                <a:lnTo>
                  <a:pt x="227247" y="88151"/>
                </a:lnTo>
                <a:lnTo>
                  <a:pt x="266500" y="88151"/>
                </a:lnTo>
                <a:lnTo>
                  <a:pt x="266500" y="83543"/>
                </a:lnTo>
                <a:cubicBezTo>
                  <a:pt x="266500" y="26710"/>
                  <a:pt x="290480" y="0"/>
                  <a:pt x="342535" y="0"/>
                </a:cubicBez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92" name="Vrije vorm: vorm 191">
            <a:extLst>
              <a:ext uri="{FF2B5EF4-FFF2-40B4-BE49-F238E27FC236}">
                <a16:creationId xmlns:a16="http://schemas.microsoft.com/office/drawing/2014/main" id="{9F123195-9A29-4656-E853-17AE6C8F6F1B}"/>
              </a:ext>
            </a:extLst>
          </p:cNvPr>
          <p:cNvSpPr/>
          <p:nvPr/>
        </p:nvSpPr>
        <p:spPr>
          <a:xfrm>
            <a:off x="7558010" y="3050751"/>
            <a:ext cx="2177659" cy="326577"/>
          </a:xfrm>
          <a:custGeom>
            <a:avLst/>
            <a:gdLst>
              <a:gd name="connsiteX0" fmla="*/ 1107982 w 1219677"/>
              <a:gd name="connsiteY0" fmla="*/ 46504 h 182911"/>
              <a:gd name="connsiteX1" fmla="*/ 1107982 w 1219677"/>
              <a:gd name="connsiteY1" fmla="*/ 179327 h 182911"/>
              <a:gd name="connsiteX2" fmla="*/ 1137184 w 1219677"/>
              <a:gd name="connsiteY2" fmla="*/ 179327 h 182911"/>
              <a:gd name="connsiteX3" fmla="*/ 1137184 w 1219677"/>
              <a:gd name="connsiteY3" fmla="*/ 103333 h 182911"/>
              <a:gd name="connsiteX4" fmla="*/ 1167964 w 1219677"/>
              <a:gd name="connsiteY4" fmla="*/ 65575 h 182911"/>
              <a:gd name="connsiteX5" fmla="*/ 1190476 w 1219677"/>
              <a:gd name="connsiteY5" fmla="*/ 94538 h 182911"/>
              <a:gd name="connsiteX6" fmla="*/ 1190476 w 1219677"/>
              <a:gd name="connsiteY6" fmla="*/ 179279 h 182911"/>
              <a:gd name="connsiteX7" fmla="*/ 1219678 w 1219677"/>
              <a:gd name="connsiteY7" fmla="*/ 179279 h 182911"/>
              <a:gd name="connsiteX8" fmla="*/ 1219678 w 1219677"/>
              <a:gd name="connsiteY8" fmla="*/ 94299 h 182911"/>
              <a:gd name="connsiteX9" fmla="*/ 1176519 w 1219677"/>
              <a:gd name="connsiteY9" fmla="*/ 42872 h 182911"/>
              <a:gd name="connsiteX10" fmla="*/ 1135416 w 1219677"/>
              <a:gd name="connsiteY10" fmla="*/ 69207 h 182911"/>
              <a:gd name="connsiteX11" fmla="*/ 1135368 w 1219677"/>
              <a:gd name="connsiteY11" fmla="*/ 46457 h 182911"/>
              <a:gd name="connsiteX12" fmla="*/ 1107982 w 1219677"/>
              <a:gd name="connsiteY12" fmla="*/ 46457 h 182911"/>
              <a:gd name="connsiteX13" fmla="*/ 1017171 w 1219677"/>
              <a:gd name="connsiteY13" fmla="*/ 64571 h 182911"/>
              <a:gd name="connsiteX14" fmla="*/ 1048954 w 1219677"/>
              <a:gd name="connsiteY14" fmla="*/ 112892 h 182911"/>
              <a:gd name="connsiteX15" fmla="*/ 1017171 w 1219677"/>
              <a:gd name="connsiteY15" fmla="*/ 160973 h 182911"/>
              <a:gd name="connsiteX16" fmla="*/ 985626 w 1219677"/>
              <a:gd name="connsiteY16" fmla="*/ 112892 h 182911"/>
              <a:gd name="connsiteX17" fmla="*/ 1017171 w 1219677"/>
              <a:gd name="connsiteY17" fmla="*/ 64571 h 182911"/>
              <a:gd name="connsiteX18" fmla="*/ 1017171 w 1219677"/>
              <a:gd name="connsiteY18" fmla="*/ 42872 h 182911"/>
              <a:gd name="connsiteX19" fmla="*/ 953843 w 1219677"/>
              <a:gd name="connsiteY19" fmla="*/ 112892 h 182911"/>
              <a:gd name="connsiteX20" fmla="*/ 1017171 w 1219677"/>
              <a:gd name="connsiteY20" fmla="*/ 182911 h 182911"/>
              <a:gd name="connsiteX21" fmla="*/ 1080739 w 1219677"/>
              <a:gd name="connsiteY21" fmla="*/ 112892 h 182911"/>
              <a:gd name="connsiteX22" fmla="*/ 1017171 w 1219677"/>
              <a:gd name="connsiteY22" fmla="*/ 42872 h 182911"/>
              <a:gd name="connsiteX23" fmla="*/ 896633 w 1219677"/>
              <a:gd name="connsiteY23" fmla="*/ 179327 h 182911"/>
              <a:gd name="connsiteX24" fmla="*/ 926838 w 1219677"/>
              <a:gd name="connsiteY24" fmla="*/ 179327 h 182911"/>
              <a:gd name="connsiteX25" fmla="*/ 926838 w 1219677"/>
              <a:gd name="connsiteY25" fmla="*/ 46504 h 182911"/>
              <a:gd name="connsiteX26" fmla="*/ 896633 w 1219677"/>
              <a:gd name="connsiteY26" fmla="*/ 46504 h 182911"/>
              <a:gd name="connsiteX27" fmla="*/ 896633 w 1219677"/>
              <a:gd name="connsiteY27" fmla="*/ 179327 h 182911"/>
              <a:gd name="connsiteX28" fmla="*/ 896633 w 1219677"/>
              <a:gd name="connsiteY28" fmla="*/ 24758 h 182911"/>
              <a:gd name="connsiteX29" fmla="*/ 926838 w 1219677"/>
              <a:gd name="connsiteY29" fmla="*/ 24758 h 182911"/>
              <a:gd name="connsiteX30" fmla="*/ 926838 w 1219677"/>
              <a:gd name="connsiteY30" fmla="*/ 0 h 182911"/>
              <a:gd name="connsiteX31" fmla="*/ 896633 w 1219677"/>
              <a:gd name="connsiteY31" fmla="*/ 0 h 182911"/>
              <a:gd name="connsiteX32" fmla="*/ 896633 w 1219677"/>
              <a:gd name="connsiteY32" fmla="*/ 24758 h 182911"/>
              <a:gd name="connsiteX33" fmla="*/ 831775 w 1219677"/>
              <a:gd name="connsiteY33" fmla="*/ 9798 h 182911"/>
              <a:gd name="connsiteX34" fmla="*/ 803862 w 1219677"/>
              <a:gd name="connsiteY34" fmla="*/ 12092 h 182911"/>
              <a:gd name="connsiteX35" fmla="*/ 802859 w 1219677"/>
              <a:gd name="connsiteY35" fmla="*/ 46457 h 182911"/>
              <a:gd name="connsiteX36" fmla="*/ 779821 w 1219677"/>
              <a:gd name="connsiteY36" fmla="*/ 46457 h 182911"/>
              <a:gd name="connsiteX37" fmla="*/ 779821 w 1219677"/>
              <a:gd name="connsiteY37" fmla="*/ 66865 h 182911"/>
              <a:gd name="connsiteX38" fmla="*/ 802046 w 1219677"/>
              <a:gd name="connsiteY38" fmla="*/ 66865 h 182911"/>
              <a:gd name="connsiteX39" fmla="*/ 802046 w 1219677"/>
              <a:gd name="connsiteY39" fmla="*/ 133300 h 182911"/>
              <a:gd name="connsiteX40" fmla="*/ 843867 w 1219677"/>
              <a:gd name="connsiteY40" fmla="*/ 182863 h 182911"/>
              <a:gd name="connsiteX41" fmla="*/ 865088 w 1219677"/>
              <a:gd name="connsiteY41" fmla="*/ 180283 h 182911"/>
              <a:gd name="connsiteX42" fmla="*/ 865088 w 1219677"/>
              <a:gd name="connsiteY42" fmla="*/ 157293 h 182911"/>
              <a:gd name="connsiteX43" fmla="*/ 850319 w 1219677"/>
              <a:gd name="connsiteY43" fmla="*/ 159109 h 182911"/>
              <a:gd name="connsiteX44" fmla="*/ 831727 w 1219677"/>
              <a:gd name="connsiteY44" fmla="*/ 131197 h 182911"/>
              <a:gd name="connsiteX45" fmla="*/ 831727 w 1219677"/>
              <a:gd name="connsiteY45" fmla="*/ 66913 h 182911"/>
              <a:gd name="connsiteX46" fmla="*/ 861407 w 1219677"/>
              <a:gd name="connsiteY46" fmla="*/ 66913 h 182911"/>
              <a:gd name="connsiteX47" fmla="*/ 861407 w 1219677"/>
              <a:gd name="connsiteY47" fmla="*/ 46504 h 182911"/>
              <a:gd name="connsiteX48" fmla="*/ 831727 w 1219677"/>
              <a:gd name="connsiteY48" fmla="*/ 46504 h 182911"/>
              <a:gd name="connsiteX49" fmla="*/ 831727 w 1219677"/>
              <a:gd name="connsiteY49" fmla="*/ 9798 h 182911"/>
              <a:gd name="connsiteX50" fmla="*/ 728681 w 1219677"/>
              <a:gd name="connsiteY50" fmla="*/ 113178 h 182911"/>
              <a:gd name="connsiteX51" fmla="*/ 728681 w 1219677"/>
              <a:gd name="connsiteY51" fmla="*/ 122737 h 182911"/>
              <a:gd name="connsiteX52" fmla="*/ 693790 w 1219677"/>
              <a:gd name="connsiteY52" fmla="*/ 161308 h 182911"/>
              <a:gd name="connsiteX53" fmla="*/ 669989 w 1219677"/>
              <a:gd name="connsiteY53" fmla="*/ 141377 h 182911"/>
              <a:gd name="connsiteX54" fmla="*/ 721990 w 1219677"/>
              <a:gd name="connsiteY54" fmla="*/ 113178 h 182911"/>
              <a:gd name="connsiteX55" fmla="*/ 728681 w 1219677"/>
              <a:gd name="connsiteY55" fmla="*/ 113178 h 182911"/>
              <a:gd name="connsiteX56" fmla="*/ 642125 w 1219677"/>
              <a:gd name="connsiteY56" fmla="*/ 80869 h 182911"/>
              <a:gd name="connsiteX57" fmla="*/ 670036 w 1219677"/>
              <a:gd name="connsiteY57" fmla="*/ 84262 h 182911"/>
              <a:gd name="connsiteX58" fmla="*/ 701055 w 1219677"/>
              <a:gd name="connsiteY58" fmla="*/ 63567 h 182911"/>
              <a:gd name="connsiteX59" fmla="*/ 728729 w 1219677"/>
              <a:gd name="connsiteY59" fmla="*/ 88373 h 182911"/>
              <a:gd name="connsiteX60" fmla="*/ 728729 w 1219677"/>
              <a:gd name="connsiteY60" fmla="*/ 95351 h 182911"/>
              <a:gd name="connsiteX61" fmla="*/ 725910 w 1219677"/>
              <a:gd name="connsiteY61" fmla="*/ 95351 h 182911"/>
              <a:gd name="connsiteX62" fmla="*/ 638540 w 1219677"/>
              <a:gd name="connsiteY62" fmla="*/ 142907 h 182911"/>
              <a:gd name="connsiteX63" fmla="*/ 684231 w 1219677"/>
              <a:gd name="connsiteY63" fmla="*/ 182672 h 182911"/>
              <a:gd name="connsiteX64" fmla="*/ 729255 w 1219677"/>
              <a:gd name="connsiteY64" fmla="*/ 156337 h 182911"/>
              <a:gd name="connsiteX65" fmla="*/ 732074 w 1219677"/>
              <a:gd name="connsiteY65" fmla="*/ 179327 h 182911"/>
              <a:gd name="connsiteX66" fmla="*/ 761804 w 1219677"/>
              <a:gd name="connsiteY66" fmla="*/ 179327 h 182911"/>
              <a:gd name="connsiteX67" fmla="*/ 757932 w 1219677"/>
              <a:gd name="connsiteY67" fmla="*/ 152992 h 182911"/>
              <a:gd name="connsiteX68" fmla="*/ 757932 w 1219677"/>
              <a:gd name="connsiteY68" fmla="*/ 95064 h 182911"/>
              <a:gd name="connsiteX69" fmla="*/ 704210 w 1219677"/>
              <a:gd name="connsiteY69" fmla="*/ 42872 h 182911"/>
              <a:gd name="connsiteX70" fmla="*/ 642125 w 1219677"/>
              <a:gd name="connsiteY70" fmla="*/ 80869 h 182911"/>
              <a:gd name="connsiteX71" fmla="*/ 549546 w 1219677"/>
              <a:gd name="connsiteY71" fmla="*/ 179327 h 182911"/>
              <a:gd name="connsiteX72" fmla="*/ 576693 w 1219677"/>
              <a:gd name="connsiteY72" fmla="*/ 179327 h 182911"/>
              <a:gd name="connsiteX73" fmla="*/ 623723 w 1219677"/>
              <a:gd name="connsiteY73" fmla="*/ 46504 h 182911"/>
              <a:gd name="connsiteX74" fmla="*/ 599157 w 1219677"/>
              <a:gd name="connsiteY74" fmla="*/ 46504 h 182911"/>
              <a:gd name="connsiteX75" fmla="*/ 566082 w 1219677"/>
              <a:gd name="connsiteY75" fmla="*/ 147591 h 182911"/>
              <a:gd name="connsiteX76" fmla="*/ 533248 w 1219677"/>
              <a:gd name="connsiteY76" fmla="*/ 46504 h 182911"/>
              <a:gd name="connsiteX77" fmla="*/ 502993 w 1219677"/>
              <a:gd name="connsiteY77" fmla="*/ 46504 h 182911"/>
              <a:gd name="connsiteX78" fmla="*/ 549546 w 1219677"/>
              <a:gd name="connsiteY78" fmla="*/ 179327 h 182911"/>
              <a:gd name="connsiteX79" fmla="*/ 426235 w 1219677"/>
              <a:gd name="connsiteY79" fmla="*/ 64571 h 182911"/>
              <a:gd name="connsiteX80" fmla="*/ 458067 w 1219677"/>
              <a:gd name="connsiteY80" fmla="*/ 112892 h 182911"/>
              <a:gd name="connsiteX81" fmla="*/ 426235 w 1219677"/>
              <a:gd name="connsiteY81" fmla="*/ 160973 h 182911"/>
              <a:gd name="connsiteX82" fmla="*/ 394691 w 1219677"/>
              <a:gd name="connsiteY82" fmla="*/ 112892 h 182911"/>
              <a:gd name="connsiteX83" fmla="*/ 426235 w 1219677"/>
              <a:gd name="connsiteY83" fmla="*/ 64571 h 182911"/>
              <a:gd name="connsiteX84" fmla="*/ 426235 w 1219677"/>
              <a:gd name="connsiteY84" fmla="*/ 42872 h 182911"/>
              <a:gd name="connsiteX85" fmla="*/ 362954 w 1219677"/>
              <a:gd name="connsiteY85" fmla="*/ 112892 h 182911"/>
              <a:gd name="connsiteX86" fmla="*/ 426235 w 1219677"/>
              <a:gd name="connsiteY86" fmla="*/ 182911 h 182911"/>
              <a:gd name="connsiteX87" fmla="*/ 489802 w 1219677"/>
              <a:gd name="connsiteY87" fmla="*/ 112892 h 182911"/>
              <a:gd name="connsiteX88" fmla="*/ 426235 w 1219677"/>
              <a:gd name="connsiteY88" fmla="*/ 42872 h 182911"/>
              <a:gd name="connsiteX89" fmla="*/ 224302 w 1219677"/>
              <a:gd name="connsiteY89" fmla="*/ 46504 h 182911"/>
              <a:gd name="connsiteX90" fmla="*/ 224302 w 1219677"/>
              <a:gd name="connsiteY90" fmla="*/ 179327 h 182911"/>
              <a:gd name="connsiteX91" fmla="*/ 253456 w 1219677"/>
              <a:gd name="connsiteY91" fmla="*/ 179327 h 182911"/>
              <a:gd name="connsiteX92" fmla="*/ 253456 w 1219677"/>
              <a:gd name="connsiteY92" fmla="*/ 103333 h 182911"/>
              <a:gd name="connsiteX93" fmla="*/ 284236 w 1219677"/>
              <a:gd name="connsiteY93" fmla="*/ 65575 h 182911"/>
              <a:gd name="connsiteX94" fmla="*/ 306699 w 1219677"/>
              <a:gd name="connsiteY94" fmla="*/ 94538 h 182911"/>
              <a:gd name="connsiteX95" fmla="*/ 306699 w 1219677"/>
              <a:gd name="connsiteY95" fmla="*/ 179279 h 182911"/>
              <a:gd name="connsiteX96" fmla="*/ 335903 w 1219677"/>
              <a:gd name="connsiteY96" fmla="*/ 179279 h 182911"/>
              <a:gd name="connsiteX97" fmla="*/ 335903 w 1219677"/>
              <a:gd name="connsiteY97" fmla="*/ 94299 h 182911"/>
              <a:gd name="connsiteX98" fmla="*/ 292792 w 1219677"/>
              <a:gd name="connsiteY98" fmla="*/ 42872 h 182911"/>
              <a:gd name="connsiteX99" fmla="*/ 251688 w 1219677"/>
              <a:gd name="connsiteY99" fmla="*/ 69207 h 182911"/>
              <a:gd name="connsiteX100" fmla="*/ 251640 w 1219677"/>
              <a:gd name="connsiteY100" fmla="*/ 46457 h 182911"/>
              <a:gd name="connsiteX101" fmla="*/ 224302 w 1219677"/>
              <a:gd name="connsiteY101" fmla="*/ 46457 h 182911"/>
              <a:gd name="connsiteX102" fmla="*/ 77189 w 1219677"/>
              <a:gd name="connsiteY102" fmla="*/ 46504 h 182911"/>
              <a:gd name="connsiteX103" fmla="*/ 77189 w 1219677"/>
              <a:gd name="connsiteY103" fmla="*/ 179327 h 182911"/>
              <a:gd name="connsiteX104" fmla="*/ 106391 w 1219677"/>
              <a:gd name="connsiteY104" fmla="*/ 179327 h 182911"/>
              <a:gd name="connsiteX105" fmla="*/ 106391 w 1219677"/>
              <a:gd name="connsiteY105" fmla="*/ 103333 h 182911"/>
              <a:gd name="connsiteX106" fmla="*/ 137172 w 1219677"/>
              <a:gd name="connsiteY106" fmla="*/ 65575 h 182911"/>
              <a:gd name="connsiteX107" fmla="*/ 159635 w 1219677"/>
              <a:gd name="connsiteY107" fmla="*/ 94538 h 182911"/>
              <a:gd name="connsiteX108" fmla="*/ 159635 w 1219677"/>
              <a:gd name="connsiteY108" fmla="*/ 179279 h 182911"/>
              <a:gd name="connsiteX109" fmla="*/ 188838 w 1219677"/>
              <a:gd name="connsiteY109" fmla="*/ 179279 h 182911"/>
              <a:gd name="connsiteX110" fmla="*/ 188838 w 1219677"/>
              <a:gd name="connsiteY110" fmla="*/ 94299 h 182911"/>
              <a:gd name="connsiteX111" fmla="*/ 145679 w 1219677"/>
              <a:gd name="connsiteY111" fmla="*/ 42872 h 182911"/>
              <a:gd name="connsiteX112" fmla="*/ 104623 w 1219677"/>
              <a:gd name="connsiteY112" fmla="*/ 69207 h 182911"/>
              <a:gd name="connsiteX113" fmla="*/ 104575 w 1219677"/>
              <a:gd name="connsiteY113" fmla="*/ 46457 h 182911"/>
              <a:gd name="connsiteX114" fmla="*/ 77189 w 1219677"/>
              <a:gd name="connsiteY114" fmla="*/ 46457 h 182911"/>
              <a:gd name="connsiteX115" fmla="*/ 0 w 1219677"/>
              <a:gd name="connsiteY115" fmla="*/ 179327 h 182911"/>
              <a:gd name="connsiteX116" fmla="*/ 30207 w 1219677"/>
              <a:gd name="connsiteY116" fmla="*/ 179327 h 182911"/>
              <a:gd name="connsiteX117" fmla="*/ 30207 w 1219677"/>
              <a:gd name="connsiteY117" fmla="*/ 46504 h 182911"/>
              <a:gd name="connsiteX118" fmla="*/ 0 w 1219677"/>
              <a:gd name="connsiteY118" fmla="*/ 46504 h 182911"/>
              <a:gd name="connsiteX119" fmla="*/ 0 w 1219677"/>
              <a:gd name="connsiteY119" fmla="*/ 179327 h 182911"/>
              <a:gd name="connsiteX120" fmla="*/ 0 w 1219677"/>
              <a:gd name="connsiteY120" fmla="*/ 24758 h 182911"/>
              <a:gd name="connsiteX121" fmla="*/ 30207 w 1219677"/>
              <a:gd name="connsiteY121" fmla="*/ 24758 h 182911"/>
              <a:gd name="connsiteX122" fmla="*/ 30207 w 1219677"/>
              <a:gd name="connsiteY122" fmla="*/ 0 h 182911"/>
              <a:gd name="connsiteX123" fmla="*/ 0 w 1219677"/>
              <a:gd name="connsiteY123" fmla="*/ 0 h 182911"/>
              <a:gd name="connsiteX124" fmla="*/ 0 w 1219677"/>
              <a:gd name="connsiteY124" fmla="*/ 24758 h 182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677" h="182911">
                <a:moveTo>
                  <a:pt x="1107982" y="46504"/>
                </a:moveTo>
                <a:lnTo>
                  <a:pt x="1107982" y="179327"/>
                </a:lnTo>
                <a:lnTo>
                  <a:pt x="1137184" y="179327"/>
                </a:lnTo>
                <a:lnTo>
                  <a:pt x="1137184" y="103333"/>
                </a:lnTo>
                <a:cubicBezTo>
                  <a:pt x="1137232" y="80343"/>
                  <a:pt x="1150662" y="65575"/>
                  <a:pt x="1167964" y="65575"/>
                </a:cubicBezTo>
                <a:cubicBezTo>
                  <a:pt x="1182445" y="65575"/>
                  <a:pt x="1190476" y="75373"/>
                  <a:pt x="1190476" y="94538"/>
                </a:cubicBezTo>
                <a:lnTo>
                  <a:pt x="1190476" y="179279"/>
                </a:lnTo>
                <a:lnTo>
                  <a:pt x="1219678" y="179279"/>
                </a:lnTo>
                <a:lnTo>
                  <a:pt x="1219678" y="94299"/>
                </a:lnTo>
                <a:cubicBezTo>
                  <a:pt x="1219678" y="59935"/>
                  <a:pt x="1205483" y="42872"/>
                  <a:pt x="1176519" y="42872"/>
                </a:cubicBezTo>
                <a:cubicBezTo>
                  <a:pt x="1158691" y="42872"/>
                  <a:pt x="1144975" y="51666"/>
                  <a:pt x="1135416" y="69207"/>
                </a:cubicBezTo>
                <a:lnTo>
                  <a:pt x="1135368" y="46457"/>
                </a:lnTo>
                <a:lnTo>
                  <a:pt x="1107982" y="46457"/>
                </a:lnTo>
                <a:close/>
                <a:moveTo>
                  <a:pt x="1017171" y="64571"/>
                </a:moveTo>
                <a:cubicBezTo>
                  <a:pt x="1036576" y="64571"/>
                  <a:pt x="1048954" y="81873"/>
                  <a:pt x="1048954" y="112892"/>
                </a:cubicBezTo>
                <a:cubicBezTo>
                  <a:pt x="1048954" y="143911"/>
                  <a:pt x="1036576" y="160973"/>
                  <a:pt x="1017171" y="160973"/>
                </a:cubicBezTo>
                <a:cubicBezTo>
                  <a:pt x="997527" y="160973"/>
                  <a:pt x="985626" y="144150"/>
                  <a:pt x="985626" y="112892"/>
                </a:cubicBezTo>
                <a:cubicBezTo>
                  <a:pt x="985626" y="81634"/>
                  <a:pt x="997479" y="64571"/>
                  <a:pt x="1017171" y="64571"/>
                </a:cubicBezTo>
                <a:moveTo>
                  <a:pt x="1017171" y="42872"/>
                </a:moveTo>
                <a:cubicBezTo>
                  <a:pt x="979652" y="42872"/>
                  <a:pt x="953843" y="70259"/>
                  <a:pt x="953843" y="112892"/>
                </a:cubicBezTo>
                <a:cubicBezTo>
                  <a:pt x="953843" y="155573"/>
                  <a:pt x="979413" y="182911"/>
                  <a:pt x="1017171" y="182911"/>
                </a:cubicBezTo>
                <a:cubicBezTo>
                  <a:pt x="1054929" y="182911"/>
                  <a:pt x="1080739" y="155573"/>
                  <a:pt x="1080739" y="112892"/>
                </a:cubicBezTo>
                <a:cubicBezTo>
                  <a:pt x="1080739" y="70259"/>
                  <a:pt x="1054881" y="42872"/>
                  <a:pt x="1017171" y="42872"/>
                </a:cubicBezTo>
                <a:moveTo>
                  <a:pt x="896633" y="179327"/>
                </a:moveTo>
                <a:lnTo>
                  <a:pt x="926838" y="179327"/>
                </a:lnTo>
                <a:lnTo>
                  <a:pt x="926838" y="46504"/>
                </a:lnTo>
                <a:lnTo>
                  <a:pt x="896633" y="46504"/>
                </a:lnTo>
                <a:lnTo>
                  <a:pt x="896633" y="179327"/>
                </a:lnTo>
                <a:close/>
                <a:moveTo>
                  <a:pt x="896633" y="24758"/>
                </a:moveTo>
                <a:lnTo>
                  <a:pt x="926838" y="24758"/>
                </a:lnTo>
                <a:lnTo>
                  <a:pt x="926838" y="0"/>
                </a:lnTo>
                <a:lnTo>
                  <a:pt x="896633" y="0"/>
                </a:lnTo>
                <a:lnTo>
                  <a:pt x="896633" y="24758"/>
                </a:lnTo>
                <a:close/>
                <a:moveTo>
                  <a:pt x="831775" y="9798"/>
                </a:moveTo>
                <a:lnTo>
                  <a:pt x="803862" y="12092"/>
                </a:lnTo>
                <a:lnTo>
                  <a:pt x="802859" y="46457"/>
                </a:lnTo>
                <a:lnTo>
                  <a:pt x="779821" y="46457"/>
                </a:lnTo>
                <a:lnTo>
                  <a:pt x="779821" y="66865"/>
                </a:lnTo>
                <a:lnTo>
                  <a:pt x="802046" y="66865"/>
                </a:lnTo>
                <a:lnTo>
                  <a:pt x="802046" y="133300"/>
                </a:lnTo>
                <a:cubicBezTo>
                  <a:pt x="802046" y="167904"/>
                  <a:pt x="812131" y="182863"/>
                  <a:pt x="843867" y="182863"/>
                </a:cubicBezTo>
                <a:cubicBezTo>
                  <a:pt x="850845" y="182863"/>
                  <a:pt x="857823" y="181812"/>
                  <a:pt x="865088" y="180283"/>
                </a:cubicBezTo>
                <a:lnTo>
                  <a:pt x="865088" y="157293"/>
                </a:lnTo>
                <a:cubicBezTo>
                  <a:pt x="859925" y="158584"/>
                  <a:pt x="855004" y="159109"/>
                  <a:pt x="850319" y="159109"/>
                </a:cubicBezTo>
                <a:cubicBezTo>
                  <a:pt x="834547" y="159109"/>
                  <a:pt x="831727" y="150602"/>
                  <a:pt x="831727" y="131197"/>
                </a:cubicBezTo>
                <a:lnTo>
                  <a:pt x="831727" y="66913"/>
                </a:lnTo>
                <a:lnTo>
                  <a:pt x="861407" y="66913"/>
                </a:lnTo>
                <a:lnTo>
                  <a:pt x="861407" y="46504"/>
                </a:lnTo>
                <a:lnTo>
                  <a:pt x="831727" y="46504"/>
                </a:lnTo>
                <a:lnTo>
                  <a:pt x="831727" y="9798"/>
                </a:lnTo>
                <a:close/>
                <a:moveTo>
                  <a:pt x="728681" y="113178"/>
                </a:moveTo>
                <a:lnTo>
                  <a:pt x="728681" y="122737"/>
                </a:lnTo>
                <a:cubicBezTo>
                  <a:pt x="728681" y="144484"/>
                  <a:pt x="713195" y="161308"/>
                  <a:pt x="693790" y="161308"/>
                </a:cubicBezTo>
                <a:cubicBezTo>
                  <a:pt x="679022" y="161308"/>
                  <a:pt x="669989" y="153278"/>
                  <a:pt x="669989" y="141377"/>
                </a:cubicBezTo>
                <a:cubicBezTo>
                  <a:pt x="669989" y="122737"/>
                  <a:pt x="687291" y="113178"/>
                  <a:pt x="721990" y="113178"/>
                </a:cubicBezTo>
                <a:lnTo>
                  <a:pt x="728681" y="113178"/>
                </a:lnTo>
                <a:close/>
                <a:moveTo>
                  <a:pt x="642125" y="80869"/>
                </a:moveTo>
                <a:lnTo>
                  <a:pt x="670036" y="84262"/>
                </a:lnTo>
                <a:cubicBezTo>
                  <a:pt x="672857" y="70545"/>
                  <a:pt x="683228" y="63567"/>
                  <a:pt x="701055" y="63567"/>
                </a:cubicBezTo>
                <a:cubicBezTo>
                  <a:pt x="719696" y="63567"/>
                  <a:pt x="728729" y="71549"/>
                  <a:pt x="728729" y="88373"/>
                </a:cubicBezTo>
                <a:lnTo>
                  <a:pt x="728729" y="95351"/>
                </a:lnTo>
                <a:lnTo>
                  <a:pt x="725910" y="95351"/>
                </a:lnTo>
                <a:cubicBezTo>
                  <a:pt x="667169" y="95351"/>
                  <a:pt x="638540" y="110836"/>
                  <a:pt x="638540" y="142907"/>
                </a:cubicBezTo>
                <a:cubicBezTo>
                  <a:pt x="638540" y="166135"/>
                  <a:pt x="656368" y="182672"/>
                  <a:pt x="684231" y="182672"/>
                </a:cubicBezTo>
                <a:cubicBezTo>
                  <a:pt x="704163" y="182672"/>
                  <a:pt x="720221" y="173400"/>
                  <a:pt x="729255" y="156337"/>
                </a:cubicBezTo>
                <a:cubicBezTo>
                  <a:pt x="729494" y="164845"/>
                  <a:pt x="730306" y="172396"/>
                  <a:pt x="732074" y="179327"/>
                </a:cubicBezTo>
                <a:lnTo>
                  <a:pt x="761804" y="179327"/>
                </a:lnTo>
                <a:cubicBezTo>
                  <a:pt x="758935" y="172396"/>
                  <a:pt x="757932" y="163602"/>
                  <a:pt x="757932" y="152992"/>
                </a:cubicBezTo>
                <a:lnTo>
                  <a:pt x="757932" y="95064"/>
                </a:lnTo>
                <a:cubicBezTo>
                  <a:pt x="757932" y="58883"/>
                  <a:pt x="742686" y="42872"/>
                  <a:pt x="704210" y="42872"/>
                </a:cubicBezTo>
                <a:cubicBezTo>
                  <a:pt x="668985" y="42872"/>
                  <a:pt x="648051" y="55777"/>
                  <a:pt x="642125" y="80869"/>
                </a:cubicBezTo>
                <a:moveTo>
                  <a:pt x="549546" y="179327"/>
                </a:moveTo>
                <a:lnTo>
                  <a:pt x="576693" y="179327"/>
                </a:lnTo>
                <a:lnTo>
                  <a:pt x="623723" y="46504"/>
                </a:lnTo>
                <a:lnTo>
                  <a:pt x="599157" y="46504"/>
                </a:lnTo>
                <a:lnTo>
                  <a:pt x="566082" y="147591"/>
                </a:lnTo>
                <a:lnTo>
                  <a:pt x="533248" y="46504"/>
                </a:lnTo>
                <a:lnTo>
                  <a:pt x="502993" y="46504"/>
                </a:lnTo>
                <a:lnTo>
                  <a:pt x="549546" y="179327"/>
                </a:lnTo>
                <a:close/>
                <a:moveTo>
                  <a:pt x="426235" y="64571"/>
                </a:moveTo>
                <a:cubicBezTo>
                  <a:pt x="445640" y="64571"/>
                  <a:pt x="458067" y="81873"/>
                  <a:pt x="458067" y="112892"/>
                </a:cubicBezTo>
                <a:cubicBezTo>
                  <a:pt x="458067" y="143911"/>
                  <a:pt x="445640" y="160973"/>
                  <a:pt x="426235" y="160973"/>
                </a:cubicBezTo>
                <a:cubicBezTo>
                  <a:pt x="406592" y="160973"/>
                  <a:pt x="394691" y="144150"/>
                  <a:pt x="394691" y="112892"/>
                </a:cubicBezTo>
                <a:cubicBezTo>
                  <a:pt x="394738" y="81634"/>
                  <a:pt x="406592" y="64571"/>
                  <a:pt x="426235" y="64571"/>
                </a:cubicBezTo>
                <a:moveTo>
                  <a:pt x="426235" y="42872"/>
                </a:moveTo>
                <a:cubicBezTo>
                  <a:pt x="388764" y="42872"/>
                  <a:pt x="362954" y="70259"/>
                  <a:pt x="362954" y="112892"/>
                </a:cubicBezTo>
                <a:cubicBezTo>
                  <a:pt x="362954" y="155573"/>
                  <a:pt x="388477" y="182911"/>
                  <a:pt x="426235" y="182911"/>
                </a:cubicBezTo>
                <a:cubicBezTo>
                  <a:pt x="463993" y="182911"/>
                  <a:pt x="489802" y="155573"/>
                  <a:pt x="489802" y="112892"/>
                </a:cubicBezTo>
                <a:cubicBezTo>
                  <a:pt x="489802" y="70259"/>
                  <a:pt x="463993" y="42872"/>
                  <a:pt x="426235" y="42872"/>
                </a:cubicBezTo>
                <a:moveTo>
                  <a:pt x="224302" y="46504"/>
                </a:moveTo>
                <a:lnTo>
                  <a:pt x="224302" y="179327"/>
                </a:lnTo>
                <a:lnTo>
                  <a:pt x="253456" y="179327"/>
                </a:lnTo>
                <a:lnTo>
                  <a:pt x="253456" y="103333"/>
                </a:lnTo>
                <a:cubicBezTo>
                  <a:pt x="253504" y="80343"/>
                  <a:pt x="266982" y="65575"/>
                  <a:pt x="284236" y="65575"/>
                </a:cubicBezTo>
                <a:cubicBezTo>
                  <a:pt x="298718" y="65575"/>
                  <a:pt x="306699" y="75373"/>
                  <a:pt x="306699" y="94538"/>
                </a:cubicBezTo>
                <a:lnTo>
                  <a:pt x="306699" y="179279"/>
                </a:lnTo>
                <a:lnTo>
                  <a:pt x="335903" y="179279"/>
                </a:lnTo>
                <a:lnTo>
                  <a:pt x="335903" y="94299"/>
                </a:lnTo>
                <a:cubicBezTo>
                  <a:pt x="335903" y="59935"/>
                  <a:pt x="321708" y="42872"/>
                  <a:pt x="292792" y="42872"/>
                </a:cubicBezTo>
                <a:cubicBezTo>
                  <a:pt x="274964" y="42872"/>
                  <a:pt x="261247" y="51666"/>
                  <a:pt x="251688" y="69207"/>
                </a:cubicBezTo>
                <a:lnTo>
                  <a:pt x="251640" y="46457"/>
                </a:lnTo>
                <a:lnTo>
                  <a:pt x="224302" y="46457"/>
                </a:lnTo>
                <a:close/>
                <a:moveTo>
                  <a:pt x="77189" y="46504"/>
                </a:moveTo>
                <a:lnTo>
                  <a:pt x="77189" y="179327"/>
                </a:lnTo>
                <a:lnTo>
                  <a:pt x="106391" y="179327"/>
                </a:lnTo>
                <a:lnTo>
                  <a:pt x="106391" y="103333"/>
                </a:lnTo>
                <a:cubicBezTo>
                  <a:pt x="106439" y="80343"/>
                  <a:pt x="119870" y="65575"/>
                  <a:pt x="137172" y="65575"/>
                </a:cubicBezTo>
                <a:cubicBezTo>
                  <a:pt x="151653" y="65575"/>
                  <a:pt x="159635" y="75373"/>
                  <a:pt x="159635" y="94538"/>
                </a:cubicBezTo>
                <a:lnTo>
                  <a:pt x="159635" y="179279"/>
                </a:lnTo>
                <a:lnTo>
                  <a:pt x="188838" y="179279"/>
                </a:lnTo>
                <a:lnTo>
                  <a:pt x="188838" y="94299"/>
                </a:lnTo>
                <a:cubicBezTo>
                  <a:pt x="188838" y="59935"/>
                  <a:pt x="174643" y="42872"/>
                  <a:pt x="145679" y="42872"/>
                </a:cubicBezTo>
                <a:cubicBezTo>
                  <a:pt x="127851" y="42872"/>
                  <a:pt x="114182" y="51666"/>
                  <a:pt x="104623" y="69207"/>
                </a:cubicBezTo>
                <a:lnTo>
                  <a:pt x="104575" y="46457"/>
                </a:lnTo>
                <a:lnTo>
                  <a:pt x="77189" y="46457"/>
                </a:lnTo>
                <a:close/>
                <a:moveTo>
                  <a:pt x="0" y="179327"/>
                </a:moveTo>
                <a:lnTo>
                  <a:pt x="30207" y="179327"/>
                </a:lnTo>
                <a:lnTo>
                  <a:pt x="30207" y="46504"/>
                </a:lnTo>
                <a:lnTo>
                  <a:pt x="0" y="46504"/>
                </a:lnTo>
                <a:lnTo>
                  <a:pt x="0" y="179327"/>
                </a:lnTo>
                <a:close/>
                <a:moveTo>
                  <a:pt x="0" y="24758"/>
                </a:moveTo>
                <a:lnTo>
                  <a:pt x="30207" y="24758"/>
                </a:lnTo>
                <a:lnTo>
                  <a:pt x="30207" y="0"/>
                </a:lnTo>
                <a:lnTo>
                  <a:pt x="0" y="0"/>
                </a:lnTo>
                <a:lnTo>
                  <a:pt x="0" y="24758"/>
                </a:ln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3" name="Vrije vorm: vorm 202">
            <a:extLst>
              <a:ext uri="{FF2B5EF4-FFF2-40B4-BE49-F238E27FC236}">
                <a16:creationId xmlns:a16="http://schemas.microsoft.com/office/drawing/2014/main" id="{61507882-5C09-AFEB-B812-B6EAEF4772AD}"/>
              </a:ext>
            </a:extLst>
          </p:cNvPr>
          <p:cNvSpPr/>
          <p:nvPr userDrawn="1"/>
        </p:nvSpPr>
        <p:spPr>
          <a:xfrm>
            <a:off x="7536165" y="3480414"/>
            <a:ext cx="568159" cy="331869"/>
          </a:xfrm>
          <a:custGeom>
            <a:avLst/>
            <a:gdLst>
              <a:gd name="connsiteX0" fmla="*/ 283398 w 568159"/>
              <a:gd name="connsiteY0" fmla="*/ 120492 h 331869"/>
              <a:gd name="connsiteX1" fmla="*/ 227076 w 568159"/>
              <a:gd name="connsiteY1" fmla="*/ 206853 h 331869"/>
              <a:gd name="connsiteX2" fmla="*/ 283398 w 568159"/>
              <a:gd name="connsiteY2" fmla="*/ 292700 h 331869"/>
              <a:gd name="connsiteX3" fmla="*/ 340230 w 568159"/>
              <a:gd name="connsiteY3" fmla="*/ 206853 h 331869"/>
              <a:gd name="connsiteX4" fmla="*/ 283398 w 568159"/>
              <a:gd name="connsiteY4" fmla="*/ 120492 h 331869"/>
              <a:gd name="connsiteX5" fmla="*/ 555700 w 568159"/>
              <a:gd name="connsiteY5" fmla="*/ 81752 h 331869"/>
              <a:gd name="connsiteX6" fmla="*/ 568159 w 568159"/>
              <a:gd name="connsiteY6" fmla="*/ 82263 h 331869"/>
              <a:gd name="connsiteX7" fmla="*/ 568159 w 568159"/>
              <a:gd name="connsiteY7" fmla="*/ 133378 h 331869"/>
              <a:gd name="connsiteX8" fmla="*/ 556638 w 568159"/>
              <a:gd name="connsiteY8" fmla="*/ 132867 h 331869"/>
              <a:gd name="connsiteX9" fmla="*/ 493406 w 568159"/>
              <a:gd name="connsiteY9" fmla="*/ 207706 h 331869"/>
              <a:gd name="connsiteX10" fmla="*/ 493406 w 568159"/>
              <a:gd name="connsiteY10" fmla="*/ 325297 h 331869"/>
              <a:gd name="connsiteX11" fmla="*/ 440413 w 568159"/>
              <a:gd name="connsiteY11" fmla="*/ 325297 h 331869"/>
              <a:gd name="connsiteX12" fmla="*/ 440413 w 568159"/>
              <a:gd name="connsiteY12" fmla="*/ 88151 h 331869"/>
              <a:gd name="connsiteX13" fmla="*/ 488798 w 568159"/>
              <a:gd name="connsiteY13" fmla="*/ 88151 h 331869"/>
              <a:gd name="connsiteX14" fmla="*/ 488798 w 568159"/>
              <a:gd name="connsiteY14" fmla="*/ 139352 h 331869"/>
              <a:gd name="connsiteX15" fmla="*/ 555700 w 568159"/>
              <a:gd name="connsiteY15" fmla="*/ 81752 h 331869"/>
              <a:gd name="connsiteX16" fmla="*/ 283398 w 568159"/>
              <a:gd name="connsiteY16" fmla="*/ 81752 h 331869"/>
              <a:gd name="connsiteX17" fmla="*/ 396893 w 568159"/>
              <a:gd name="connsiteY17" fmla="*/ 206853 h 331869"/>
              <a:gd name="connsiteX18" fmla="*/ 283398 w 568159"/>
              <a:gd name="connsiteY18" fmla="*/ 331869 h 331869"/>
              <a:gd name="connsiteX19" fmla="*/ 170413 w 568159"/>
              <a:gd name="connsiteY19" fmla="*/ 206853 h 331869"/>
              <a:gd name="connsiteX20" fmla="*/ 283398 w 568159"/>
              <a:gd name="connsiteY20" fmla="*/ 81752 h 331869"/>
              <a:gd name="connsiteX21" fmla="*/ 115372 w 568159"/>
              <a:gd name="connsiteY21" fmla="*/ 0 h 331869"/>
              <a:gd name="connsiteX22" fmla="*/ 161027 w 568159"/>
              <a:gd name="connsiteY22" fmla="*/ 4182 h 331869"/>
              <a:gd name="connsiteX23" fmla="*/ 161113 w 568159"/>
              <a:gd name="connsiteY23" fmla="*/ 4182 h 331869"/>
              <a:gd name="connsiteX24" fmla="*/ 161113 w 568159"/>
              <a:gd name="connsiteY24" fmla="*/ 42924 h 331869"/>
              <a:gd name="connsiteX25" fmla="*/ 129709 w 568159"/>
              <a:gd name="connsiteY25" fmla="*/ 39682 h 331869"/>
              <a:gd name="connsiteX26" fmla="*/ 90454 w 568159"/>
              <a:gd name="connsiteY26" fmla="*/ 81752 h 331869"/>
              <a:gd name="connsiteX27" fmla="*/ 90454 w 568159"/>
              <a:gd name="connsiteY27" fmla="*/ 88237 h 331869"/>
              <a:gd name="connsiteX28" fmla="*/ 148142 w 568159"/>
              <a:gd name="connsiteY28" fmla="*/ 88237 h 331869"/>
              <a:gd name="connsiteX29" fmla="*/ 148142 w 568159"/>
              <a:gd name="connsiteY29" fmla="*/ 124590 h 331869"/>
              <a:gd name="connsiteX30" fmla="*/ 91393 w 568159"/>
              <a:gd name="connsiteY30" fmla="*/ 124590 h 331869"/>
              <a:gd name="connsiteX31" fmla="*/ 91393 w 568159"/>
              <a:gd name="connsiteY31" fmla="*/ 325297 h 331869"/>
              <a:gd name="connsiteX32" fmla="*/ 39255 w 568159"/>
              <a:gd name="connsiteY32" fmla="*/ 325297 h 331869"/>
              <a:gd name="connsiteX33" fmla="*/ 39255 w 568159"/>
              <a:gd name="connsiteY33" fmla="*/ 124504 h 331869"/>
              <a:gd name="connsiteX34" fmla="*/ 0 w 568159"/>
              <a:gd name="connsiteY34" fmla="*/ 124504 h 331869"/>
              <a:gd name="connsiteX35" fmla="*/ 0 w 568159"/>
              <a:gd name="connsiteY35" fmla="*/ 88151 h 331869"/>
              <a:gd name="connsiteX36" fmla="*/ 39255 w 568159"/>
              <a:gd name="connsiteY36" fmla="*/ 88151 h 331869"/>
              <a:gd name="connsiteX37" fmla="*/ 39255 w 568159"/>
              <a:gd name="connsiteY37" fmla="*/ 83543 h 331869"/>
              <a:gd name="connsiteX38" fmla="*/ 115372 w 568159"/>
              <a:gd name="connsiteY38" fmla="*/ 0 h 331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68159" h="331869">
                <a:moveTo>
                  <a:pt x="283398" y="120492"/>
                </a:moveTo>
                <a:cubicBezTo>
                  <a:pt x="248324" y="120492"/>
                  <a:pt x="227076" y="150872"/>
                  <a:pt x="227076" y="206853"/>
                </a:cubicBezTo>
                <a:cubicBezTo>
                  <a:pt x="227076" y="262662"/>
                  <a:pt x="248324" y="292700"/>
                  <a:pt x="283398" y="292700"/>
                </a:cubicBezTo>
                <a:cubicBezTo>
                  <a:pt x="318042" y="292700"/>
                  <a:pt x="340230" y="262235"/>
                  <a:pt x="340230" y="206853"/>
                </a:cubicBezTo>
                <a:cubicBezTo>
                  <a:pt x="340230" y="151384"/>
                  <a:pt x="318042" y="120492"/>
                  <a:pt x="283398" y="120492"/>
                </a:cubicBezTo>
                <a:close/>
                <a:moveTo>
                  <a:pt x="555700" y="81752"/>
                </a:moveTo>
                <a:cubicBezTo>
                  <a:pt x="559369" y="81752"/>
                  <a:pt x="563551" y="81752"/>
                  <a:pt x="568159" y="82263"/>
                </a:cubicBezTo>
                <a:lnTo>
                  <a:pt x="568159" y="133378"/>
                </a:lnTo>
                <a:cubicBezTo>
                  <a:pt x="563124" y="132867"/>
                  <a:pt x="558943" y="132867"/>
                  <a:pt x="556638" y="132867"/>
                </a:cubicBezTo>
                <a:cubicBezTo>
                  <a:pt x="518408" y="132867"/>
                  <a:pt x="493492" y="161027"/>
                  <a:pt x="493406" y="207706"/>
                </a:cubicBezTo>
                <a:lnTo>
                  <a:pt x="493406" y="325297"/>
                </a:lnTo>
                <a:lnTo>
                  <a:pt x="440413" y="325297"/>
                </a:lnTo>
                <a:lnTo>
                  <a:pt x="440413" y="88151"/>
                </a:lnTo>
                <a:lnTo>
                  <a:pt x="488798" y="88151"/>
                </a:lnTo>
                <a:lnTo>
                  <a:pt x="488798" y="139352"/>
                </a:lnTo>
                <a:cubicBezTo>
                  <a:pt x="500746" y="100610"/>
                  <a:pt x="522420" y="81752"/>
                  <a:pt x="555700" y="81752"/>
                </a:cubicBezTo>
                <a:close/>
                <a:moveTo>
                  <a:pt x="283398" y="81752"/>
                </a:moveTo>
                <a:cubicBezTo>
                  <a:pt x="350812" y="81752"/>
                  <a:pt x="396893" y="130648"/>
                  <a:pt x="396893" y="206853"/>
                </a:cubicBezTo>
                <a:cubicBezTo>
                  <a:pt x="396893" y="282971"/>
                  <a:pt x="350812" y="331869"/>
                  <a:pt x="283398" y="331869"/>
                </a:cubicBezTo>
                <a:cubicBezTo>
                  <a:pt x="216067" y="331869"/>
                  <a:pt x="170413" y="282971"/>
                  <a:pt x="170413" y="206853"/>
                </a:cubicBezTo>
                <a:cubicBezTo>
                  <a:pt x="170413" y="130648"/>
                  <a:pt x="216495" y="81752"/>
                  <a:pt x="283398" y="81752"/>
                </a:cubicBezTo>
                <a:close/>
                <a:moveTo>
                  <a:pt x="115372" y="0"/>
                </a:moveTo>
                <a:cubicBezTo>
                  <a:pt x="131501" y="0"/>
                  <a:pt x="146690" y="939"/>
                  <a:pt x="161027" y="4182"/>
                </a:cubicBezTo>
                <a:lnTo>
                  <a:pt x="161113" y="4182"/>
                </a:lnTo>
                <a:lnTo>
                  <a:pt x="161113" y="42924"/>
                </a:lnTo>
                <a:cubicBezTo>
                  <a:pt x="147715" y="40619"/>
                  <a:pt x="137559" y="39682"/>
                  <a:pt x="129709" y="39682"/>
                </a:cubicBezTo>
                <a:cubicBezTo>
                  <a:pt x="101976" y="39682"/>
                  <a:pt x="90454" y="52651"/>
                  <a:pt x="90454" y="81752"/>
                </a:cubicBezTo>
                <a:lnTo>
                  <a:pt x="90454" y="88237"/>
                </a:lnTo>
                <a:lnTo>
                  <a:pt x="148142" y="88237"/>
                </a:lnTo>
                <a:lnTo>
                  <a:pt x="148142" y="124590"/>
                </a:lnTo>
                <a:lnTo>
                  <a:pt x="91393" y="124590"/>
                </a:lnTo>
                <a:lnTo>
                  <a:pt x="91393" y="325297"/>
                </a:lnTo>
                <a:lnTo>
                  <a:pt x="39255" y="325297"/>
                </a:lnTo>
                <a:lnTo>
                  <a:pt x="39255" y="124504"/>
                </a:lnTo>
                <a:lnTo>
                  <a:pt x="0" y="124504"/>
                </a:lnTo>
                <a:lnTo>
                  <a:pt x="0" y="88151"/>
                </a:lnTo>
                <a:lnTo>
                  <a:pt x="39255" y="88151"/>
                </a:lnTo>
                <a:lnTo>
                  <a:pt x="39255" y="83543"/>
                </a:lnTo>
                <a:cubicBezTo>
                  <a:pt x="39255" y="26710"/>
                  <a:pt x="63233" y="0"/>
                  <a:pt x="115372" y="0"/>
                </a:cubicBez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4" name="Rechthoek 203">
            <a:extLst>
              <a:ext uri="{FF2B5EF4-FFF2-40B4-BE49-F238E27FC236}">
                <a16:creationId xmlns:a16="http://schemas.microsoft.com/office/drawing/2014/main" id="{D2823E83-337B-EBE8-2DC9-AC1B405239E1}"/>
              </a:ext>
            </a:extLst>
          </p:cNvPr>
          <p:cNvSpPr/>
          <p:nvPr userDrawn="1"/>
        </p:nvSpPr>
        <p:spPr>
          <a:xfrm>
            <a:off x="-31723" y="0"/>
            <a:ext cx="739792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87" name="Tijdelijke aanduiding voor tekst 411">
            <a:extLst>
              <a:ext uri="{FF2B5EF4-FFF2-40B4-BE49-F238E27FC236}">
                <a16:creationId xmlns:a16="http://schemas.microsoft.com/office/drawing/2014/main" id="{2DD235E8-9887-7DB1-1767-962D38F47A0D}"/>
              </a:ext>
            </a:extLst>
          </p:cNvPr>
          <p:cNvSpPr txBox="1">
            <a:spLocks/>
          </p:cNvSpPr>
          <p:nvPr userDrawn="1"/>
        </p:nvSpPr>
        <p:spPr>
          <a:xfrm>
            <a:off x="-22812" y="357116"/>
            <a:ext cx="1588678" cy="4539078"/>
          </a:xfrm>
          <a:custGeom>
            <a:avLst/>
            <a:gdLst>
              <a:gd name="connsiteX0" fmla="*/ 0 w 1588678"/>
              <a:gd name="connsiteY0" fmla="*/ 0 h 4539078"/>
              <a:gd name="connsiteX1" fmla="*/ 75652 w 1588678"/>
              <a:gd name="connsiteY1" fmla="*/ 0 h 4539078"/>
              <a:gd name="connsiteX2" fmla="*/ 811307 w 1588678"/>
              <a:gd name="connsiteY2" fmla="*/ 722686 h 4539078"/>
              <a:gd name="connsiteX3" fmla="*/ 1588678 w 1588678"/>
              <a:gd name="connsiteY3" fmla="*/ 1513026 h 4539078"/>
              <a:gd name="connsiteX4" fmla="*/ 811307 w 1588678"/>
              <a:gd name="connsiteY4" fmla="*/ 2303366 h 4539078"/>
              <a:gd name="connsiteX5" fmla="*/ 75652 w 1588678"/>
              <a:gd name="connsiteY5" fmla="*/ 3026052 h 4539078"/>
              <a:gd name="connsiteX6" fmla="*/ 811307 w 1588678"/>
              <a:gd name="connsiteY6" fmla="*/ 3748738 h 4539078"/>
              <a:gd name="connsiteX7" fmla="*/ 1588678 w 1588678"/>
              <a:gd name="connsiteY7" fmla="*/ 4539078 h 4539078"/>
              <a:gd name="connsiteX8" fmla="*/ 1513026 w 1588678"/>
              <a:gd name="connsiteY8" fmla="*/ 4539078 h 4539078"/>
              <a:gd name="connsiteX9" fmla="*/ 777372 w 1588678"/>
              <a:gd name="connsiteY9" fmla="*/ 3816392 h 4539078"/>
              <a:gd name="connsiteX10" fmla="*/ 0 w 1588678"/>
              <a:gd name="connsiteY10" fmla="*/ 3026052 h 4539078"/>
              <a:gd name="connsiteX11" fmla="*/ 777372 w 1588678"/>
              <a:gd name="connsiteY11" fmla="*/ 2235712 h 4539078"/>
              <a:gd name="connsiteX12" fmla="*/ 1513026 w 1588678"/>
              <a:gd name="connsiteY12" fmla="*/ 1513026 h 4539078"/>
              <a:gd name="connsiteX13" fmla="*/ 777372 w 1588678"/>
              <a:gd name="connsiteY13" fmla="*/ 790340 h 4539078"/>
              <a:gd name="connsiteX14" fmla="*/ 0 w 1588678"/>
              <a:gd name="connsiteY14" fmla="*/ 0 h 453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678" h="4539078">
                <a:moveTo>
                  <a:pt x="0" y="0"/>
                </a:moveTo>
                <a:lnTo>
                  <a:pt x="75652" y="0"/>
                </a:lnTo>
                <a:cubicBezTo>
                  <a:pt x="75652" y="354913"/>
                  <a:pt x="432942" y="533558"/>
                  <a:pt x="811307" y="722686"/>
                </a:cubicBezTo>
                <a:cubicBezTo>
                  <a:pt x="1193454" y="913760"/>
                  <a:pt x="1588678" y="1111750"/>
                  <a:pt x="1588678" y="1513026"/>
                </a:cubicBezTo>
                <a:cubicBezTo>
                  <a:pt x="1588678" y="1914302"/>
                  <a:pt x="1193454" y="2112292"/>
                  <a:pt x="811307" y="2303366"/>
                </a:cubicBezTo>
                <a:cubicBezTo>
                  <a:pt x="433050" y="2492494"/>
                  <a:pt x="75652" y="2670815"/>
                  <a:pt x="75652" y="3026052"/>
                </a:cubicBezTo>
                <a:cubicBezTo>
                  <a:pt x="75652" y="3381289"/>
                  <a:pt x="432942" y="3559610"/>
                  <a:pt x="811307" y="3748738"/>
                </a:cubicBezTo>
                <a:cubicBezTo>
                  <a:pt x="1193454" y="3939812"/>
                  <a:pt x="1588678" y="4137478"/>
                  <a:pt x="1588678" y="4539078"/>
                </a:cubicBezTo>
                <a:lnTo>
                  <a:pt x="1513026" y="4539078"/>
                </a:lnTo>
                <a:cubicBezTo>
                  <a:pt x="1513026" y="4184166"/>
                  <a:pt x="1155736" y="4005520"/>
                  <a:pt x="777372" y="3816392"/>
                </a:cubicBezTo>
                <a:cubicBezTo>
                  <a:pt x="395225" y="3625319"/>
                  <a:pt x="0" y="3427328"/>
                  <a:pt x="0" y="3026052"/>
                </a:cubicBezTo>
                <a:cubicBezTo>
                  <a:pt x="0" y="2624776"/>
                  <a:pt x="395225" y="2426786"/>
                  <a:pt x="777372" y="2235712"/>
                </a:cubicBezTo>
                <a:cubicBezTo>
                  <a:pt x="1155628" y="2046584"/>
                  <a:pt x="1513026" y="1868263"/>
                  <a:pt x="1513026" y="1513026"/>
                </a:cubicBezTo>
                <a:cubicBezTo>
                  <a:pt x="1513026" y="1157789"/>
                  <a:pt x="1155736" y="979468"/>
                  <a:pt x="777372" y="790340"/>
                </a:cubicBezTo>
                <a:cubicBezTo>
                  <a:pt x="395225" y="599266"/>
                  <a:pt x="0" y="40160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FFF9E0">
                  <a:alpha val="19000"/>
                </a:srgbClr>
              </a:gs>
              <a:gs pos="50000">
                <a:srgbClr val="FFF9E0">
                  <a:alpha val="49804"/>
                </a:srgbClr>
              </a:gs>
              <a:gs pos="100000">
                <a:srgbClr val="FFF9E0">
                  <a:alpha val="0"/>
                </a:srgbClr>
              </a:gs>
            </a:gsLst>
            <a:lin ang="5400000" scaled="1"/>
          </a:gradFill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730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2682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4013" indent="-354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6575" indent="-2682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</a:t>
            </a:r>
          </a:p>
        </p:txBody>
      </p:sp>
      <p:sp>
        <p:nvSpPr>
          <p:cNvPr id="43" name="Vrije vorm: vorm 42">
            <a:extLst>
              <a:ext uri="{FF2B5EF4-FFF2-40B4-BE49-F238E27FC236}">
                <a16:creationId xmlns:a16="http://schemas.microsoft.com/office/drawing/2014/main" id="{4E5C3AE7-6AAB-6EA4-9D49-942D82E1682F}"/>
              </a:ext>
            </a:extLst>
          </p:cNvPr>
          <p:cNvSpPr/>
          <p:nvPr/>
        </p:nvSpPr>
        <p:spPr>
          <a:xfrm>
            <a:off x="1436100" y="268654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49695 w 167268"/>
              <a:gd name="connsiteY6" fmla="*/ 84117 h 167268"/>
              <a:gd name="connsiteX7" fmla="*/ 59732 w 167268"/>
              <a:gd name="connsiteY7" fmla="*/ 59732 h 167268"/>
              <a:gd name="connsiteX8" fmla="*/ 107523 w 167268"/>
              <a:gd name="connsiteY8" fmla="*/ 59732 h 167268"/>
              <a:gd name="connsiteX9" fmla="*/ 107523 w 167268"/>
              <a:gd name="connsiteY9" fmla="*/ 107523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7350"/>
                  <a:pt x="49959" y="102591"/>
                  <a:pt x="49695" y="84117"/>
                </a:cubicBezTo>
                <a:cubicBezTo>
                  <a:pt x="49552" y="74957"/>
                  <a:pt x="53185" y="66143"/>
                  <a:pt x="59732" y="59732"/>
                </a:cubicBezTo>
                <a:cubicBezTo>
                  <a:pt x="72934" y="46534"/>
                  <a:pt x="94321" y="46534"/>
                  <a:pt x="107523" y="59732"/>
                </a:cubicBezTo>
                <a:cubicBezTo>
                  <a:pt x="120725" y="72929"/>
                  <a:pt x="120725" y="94325"/>
                  <a:pt x="107523" y="107523"/>
                </a:cubicBezTo>
                <a:cubicBezTo>
                  <a:pt x="101131" y="113745"/>
                  <a:pt x="92540" y="117182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sp>
        <p:nvSpPr>
          <p:cNvPr id="45" name="Vrije vorm: vorm 44">
            <a:extLst>
              <a:ext uri="{FF2B5EF4-FFF2-40B4-BE49-F238E27FC236}">
                <a16:creationId xmlns:a16="http://schemas.microsoft.com/office/drawing/2014/main" id="{C4C69539-A594-FD56-6A35-58FF5FCE785E}"/>
              </a:ext>
            </a:extLst>
          </p:cNvPr>
          <p:cNvSpPr/>
          <p:nvPr/>
        </p:nvSpPr>
        <p:spPr>
          <a:xfrm>
            <a:off x="2955752" y="268654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49695 w 167268"/>
              <a:gd name="connsiteY6" fmla="*/ 84117 h 167268"/>
              <a:gd name="connsiteX7" fmla="*/ 59732 w 167268"/>
              <a:gd name="connsiteY7" fmla="*/ 59732 h 167268"/>
              <a:gd name="connsiteX8" fmla="*/ 107523 w 167268"/>
              <a:gd name="connsiteY8" fmla="*/ 59732 h 167268"/>
              <a:gd name="connsiteX9" fmla="*/ 107523 w 167268"/>
              <a:gd name="connsiteY9" fmla="*/ 107523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7350"/>
                  <a:pt x="49959" y="102591"/>
                  <a:pt x="49695" y="84117"/>
                </a:cubicBezTo>
                <a:cubicBezTo>
                  <a:pt x="49552" y="74957"/>
                  <a:pt x="53185" y="66143"/>
                  <a:pt x="59732" y="59732"/>
                </a:cubicBezTo>
                <a:cubicBezTo>
                  <a:pt x="72934" y="46534"/>
                  <a:pt x="94321" y="46534"/>
                  <a:pt x="107523" y="59732"/>
                </a:cubicBezTo>
                <a:cubicBezTo>
                  <a:pt x="120725" y="72929"/>
                  <a:pt x="120725" y="94325"/>
                  <a:pt x="107523" y="107523"/>
                </a:cubicBezTo>
                <a:cubicBezTo>
                  <a:pt x="101131" y="113745"/>
                  <a:pt x="92540" y="117182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grpSp>
        <p:nvGrpSpPr>
          <p:cNvPr id="163" name="Groep 162">
            <a:extLst>
              <a:ext uri="{FF2B5EF4-FFF2-40B4-BE49-F238E27FC236}">
                <a16:creationId xmlns:a16="http://schemas.microsoft.com/office/drawing/2014/main" id="{8731AB22-EB0B-7705-3405-9855734AEAE6}"/>
              </a:ext>
            </a:extLst>
          </p:cNvPr>
          <p:cNvGrpSpPr/>
          <p:nvPr userDrawn="1"/>
        </p:nvGrpSpPr>
        <p:grpSpPr>
          <a:xfrm>
            <a:off x="676275" y="1028479"/>
            <a:ext cx="151965" cy="151965"/>
            <a:chOff x="676275" y="1028479"/>
            <a:chExt cx="151965" cy="151965"/>
          </a:xfrm>
        </p:grpSpPr>
        <p:sp>
          <p:nvSpPr>
            <p:cNvPr id="54" name="Vrije vorm: vorm 53" hidden="1">
              <a:extLst>
                <a:ext uri="{FF2B5EF4-FFF2-40B4-BE49-F238E27FC236}">
                  <a16:creationId xmlns:a16="http://schemas.microsoft.com/office/drawing/2014/main" id="{B721ED27-068D-A9AD-5F1D-E603301402F7}"/>
                </a:ext>
              </a:extLst>
            </p:cNvPr>
            <p:cNvSpPr/>
            <p:nvPr/>
          </p:nvSpPr>
          <p:spPr>
            <a:xfrm>
              <a:off x="676275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5" name="Vrije vorm: vorm 54">
              <a:extLst>
                <a:ext uri="{FF2B5EF4-FFF2-40B4-BE49-F238E27FC236}">
                  <a16:creationId xmlns:a16="http://schemas.microsoft.com/office/drawing/2014/main" id="{3EC05E37-E9A5-5895-70A3-26FBCAC9FDF8}"/>
                </a:ext>
              </a:extLst>
            </p:cNvPr>
            <p:cNvSpPr/>
            <p:nvPr/>
          </p:nvSpPr>
          <p:spPr>
            <a:xfrm>
              <a:off x="676275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9732 w 167268"/>
                <a:gd name="connsiteY6" fmla="*/ 107284 h 167268"/>
                <a:gd name="connsiteX7" fmla="*/ 59254 w 167268"/>
                <a:gd name="connsiteY7" fmla="*/ 59975 h 167268"/>
                <a:gd name="connsiteX8" fmla="*/ 59732 w 167268"/>
                <a:gd name="connsiteY8" fmla="*/ 59493 h 167268"/>
                <a:gd name="connsiteX9" fmla="*/ 107045 w 167268"/>
                <a:gd name="connsiteY9" fmla="*/ 59010 h 167268"/>
                <a:gd name="connsiteX10" fmla="*/ 107523 w 167268"/>
                <a:gd name="connsiteY10" fmla="*/ 59493 h 167268"/>
                <a:gd name="connsiteX11" fmla="*/ 108001 w 167268"/>
                <a:gd name="connsiteY11" fmla="*/ 106801 h 167268"/>
                <a:gd name="connsiteX12" fmla="*/ 107523 w 167268"/>
                <a:gd name="connsiteY12" fmla="*/ 107284 h 167268"/>
                <a:gd name="connsiteX13" fmla="*/ 83627 w 167268"/>
                <a:gd name="connsiteY13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74678" y="117093"/>
                    <a:pt x="66100" y="113572"/>
                    <a:pt x="59732" y="107284"/>
                  </a:cubicBezTo>
                  <a:cubicBezTo>
                    <a:pt x="46529" y="94354"/>
                    <a:pt x="46315" y="73173"/>
                    <a:pt x="59254" y="59975"/>
                  </a:cubicBezTo>
                  <a:cubicBezTo>
                    <a:pt x="59409" y="59813"/>
                    <a:pt x="59564" y="59652"/>
                    <a:pt x="59732" y="59493"/>
                  </a:cubicBezTo>
                  <a:cubicBezTo>
                    <a:pt x="72659" y="46295"/>
                    <a:pt x="93843" y="46079"/>
                    <a:pt x="107045" y="59010"/>
                  </a:cubicBezTo>
                  <a:cubicBezTo>
                    <a:pt x="107200" y="59169"/>
                    <a:pt x="107367" y="59330"/>
                    <a:pt x="107523" y="59493"/>
                  </a:cubicBezTo>
                  <a:cubicBezTo>
                    <a:pt x="120725" y="72424"/>
                    <a:pt x="120940" y="93603"/>
                    <a:pt x="108001" y="106801"/>
                  </a:cubicBezTo>
                  <a:cubicBezTo>
                    <a:pt x="107845" y="106963"/>
                    <a:pt x="107690" y="107125"/>
                    <a:pt x="107523" y="107284"/>
                  </a:cubicBezTo>
                  <a:cubicBezTo>
                    <a:pt x="101155" y="113572"/>
                    <a:pt x="92576" y="117093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57" name="Groep 156">
            <a:extLst>
              <a:ext uri="{FF2B5EF4-FFF2-40B4-BE49-F238E27FC236}">
                <a16:creationId xmlns:a16="http://schemas.microsoft.com/office/drawing/2014/main" id="{0B80B5B9-7165-F285-68BA-300394543AC2}"/>
              </a:ext>
            </a:extLst>
          </p:cNvPr>
          <p:cNvGrpSpPr/>
          <p:nvPr userDrawn="1"/>
        </p:nvGrpSpPr>
        <p:grpSpPr>
          <a:xfrm>
            <a:off x="2195927" y="1028479"/>
            <a:ext cx="151965" cy="151965"/>
            <a:chOff x="2195927" y="1028479"/>
            <a:chExt cx="151965" cy="151965"/>
          </a:xfrm>
        </p:grpSpPr>
        <p:sp>
          <p:nvSpPr>
            <p:cNvPr id="56" name="Vrije vorm: vorm 55" hidden="1">
              <a:extLst>
                <a:ext uri="{FF2B5EF4-FFF2-40B4-BE49-F238E27FC236}">
                  <a16:creationId xmlns:a16="http://schemas.microsoft.com/office/drawing/2014/main" id="{ECCEBEA7-6B2E-AA98-177C-74E7A9DD60EB}"/>
                </a:ext>
              </a:extLst>
            </p:cNvPr>
            <p:cNvSpPr/>
            <p:nvPr/>
          </p:nvSpPr>
          <p:spPr>
            <a:xfrm>
              <a:off x="2195927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7" name="Vrije vorm: vorm 56">
              <a:extLst>
                <a:ext uri="{FF2B5EF4-FFF2-40B4-BE49-F238E27FC236}">
                  <a16:creationId xmlns:a16="http://schemas.microsoft.com/office/drawing/2014/main" id="{2AF6DBA9-A6EF-A638-E228-9F1A50B158A5}"/>
                </a:ext>
              </a:extLst>
            </p:cNvPr>
            <p:cNvSpPr/>
            <p:nvPr/>
          </p:nvSpPr>
          <p:spPr>
            <a:xfrm>
              <a:off x="2195927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7 h 167268"/>
                <a:gd name="connsiteX7" fmla="*/ 84105 w 167268"/>
                <a:gd name="connsiteY7" fmla="*/ 50175 h 167268"/>
                <a:gd name="connsiteX8" fmla="*/ 117320 w 167268"/>
                <a:gd name="connsiteY8" fmla="*/ 83869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8"/>
                    <a:pt x="50281" y="101863"/>
                    <a:pt x="50412" y="83387"/>
                  </a:cubicBezTo>
                  <a:cubicBezTo>
                    <a:pt x="50544" y="64912"/>
                    <a:pt x="65634" y="50042"/>
                    <a:pt x="84105" y="50175"/>
                  </a:cubicBezTo>
                  <a:cubicBezTo>
                    <a:pt x="102588" y="50309"/>
                    <a:pt x="117451" y="65393"/>
                    <a:pt x="117320" y="83869"/>
                  </a:cubicBezTo>
                  <a:cubicBezTo>
                    <a:pt x="117260" y="92657"/>
                    <a:pt x="113736" y="101068"/>
                    <a:pt x="107523" y="107284"/>
                  </a:cubicBezTo>
                  <a:cubicBezTo>
                    <a:pt x="101178" y="113593"/>
                    <a:pt x="92576" y="117119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2" name="Groep 161">
            <a:extLst>
              <a:ext uri="{FF2B5EF4-FFF2-40B4-BE49-F238E27FC236}">
                <a16:creationId xmlns:a16="http://schemas.microsoft.com/office/drawing/2014/main" id="{7B7D2BA0-D05A-A0A2-0B6B-6A26CC015F37}"/>
              </a:ext>
            </a:extLst>
          </p:cNvPr>
          <p:cNvGrpSpPr/>
          <p:nvPr userDrawn="1"/>
        </p:nvGrpSpPr>
        <p:grpSpPr>
          <a:xfrm>
            <a:off x="1436100" y="1788305"/>
            <a:ext cx="151965" cy="151965"/>
            <a:chOff x="1436100" y="1788305"/>
            <a:chExt cx="151965" cy="151965"/>
          </a:xfrm>
        </p:grpSpPr>
        <p:sp>
          <p:nvSpPr>
            <p:cNvPr id="68" name="Vrije vorm: vorm 67" hidden="1">
              <a:extLst>
                <a:ext uri="{FF2B5EF4-FFF2-40B4-BE49-F238E27FC236}">
                  <a16:creationId xmlns:a16="http://schemas.microsoft.com/office/drawing/2014/main" id="{8A125716-26D8-31F5-8C30-D9F2919D2C94}"/>
                </a:ext>
              </a:extLst>
            </p:cNvPr>
            <p:cNvSpPr/>
            <p:nvPr/>
          </p:nvSpPr>
          <p:spPr>
            <a:xfrm>
              <a:off x="1436100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69" name="Vrije vorm: vorm 68">
              <a:extLst>
                <a:ext uri="{FF2B5EF4-FFF2-40B4-BE49-F238E27FC236}">
                  <a16:creationId xmlns:a16="http://schemas.microsoft.com/office/drawing/2014/main" id="{BB004EFC-EFCE-790B-285E-3BE07FAE7556}"/>
                </a:ext>
              </a:extLst>
            </p:cNvPr>
            <p:cNvSpPr/>
            <p:nvPr/>
          </p:nvSpPr>
          <p:spPr>
            <a:xfrm>
              <a:off x="1436100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58" name="Groep 157">
            <a:extLst>
              <a:ext uri="{FF2B5EF4-FFF2-40B4-BE49-F238E27FC236}">
                <a16:creationId xmlns:a16="http://schemas.microsoft.com/office/drawing/2014/main" id="{984FA816-DE39-A0E1-8328-81C54E0D0358}"/>
              </a:ext>
            </a:extLst>
          </p:cNvPr>
          <p:cNvGrpSpPr/>
          <p:nvPr userDrawn="1"/>
        </p:nvGrpSpPr>
        <p:grpSpPr>
          <a:xfrm>
            <a:off x="2955752" y="1788305"/>
            <a:ext cx="151965" cy="151965"/>
            <a:chOff x="2955752" y="1788305"/>
            <a:chExt cx="151965" cy="151965"/>
          </a:xfrm>
        </p:grpSpPr>
        <p:sp>
          <p:nvSpPr>
            <p:cNvPr id="70" name="Vrije vorm: vorm 69" hidden="1">
              <a:extLst>
                <a:ext uri="{FF2B5EF4-FFF2-40B4-BE49-F238E27FC236}">
                  <a16:creationId xmlns:a16="http://schemas.microsoft.com/office/drawing/2014/main" id="{AD86F847-8E61-1D6F-78D0-FB5A19372180}"/>
                </a:ext>
              </a:extLst>
            </p:cNvPr>
            <p:cNvSpPr/>
            <p:nvPr/>
          </p:nvSpPr>
          <p:spPr>
            <a:xfrm>
              <a:off x="2955752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71" name="Vrije vorm: vorm 70">
              <a:extLst>
                <a:ext uri="{FF2B5EF4-FFF2-40B4-BE49-F238E27FC236}">
                  <a16:creationId xmlns:a16="http://schemas.microsoft.com/office/drawing/2014/main" id="{FDEAE792-505A-B947-5B3D-F2D7F7551D23}"/>
                </a:ext>
              </a:extLst>
            </p:cNvPr>
            <p:cNvSpPr/>
            <p:nvPr/>
          </p:nvSpPr>
          <p:spPr>
            <a:xfrm>
              <a:off x="2955752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4" name="Groep 163">
            <a:extLst>
              <a:ext uri="{FF2B5EF4-FFF2-40B4-BE49-F238E27FC236}">
                <a16:creationId xmlns:a16="http://schemas.microsoft.com/office/drawing/2014/main" id="{B0A7183E-C35F-6C61-AEE0-F1C935378057}"/>
              </a:ext>
            </a:extLst>
          </p:cNvPr>
          <p:cNvGrpSpPr/>
          <p:nvPr userDrawn="1"/>
        </p:nvGrpSpPr>
        <p:grpSpPr>
          <a:xfrm>
            <a:off x="676275" y="2548131"/>
            <a:ext cx="151965" cy="151965"/>
            <a:chOff x="676275" y="2548131"/>
            <a:chExt cx="151965" cy="151965"/>
          </a:xfrm>
        </p:grpSpPr>
        <p:sp>
          <p:nvSpPr>
            <p:cNvPr id="80" name="Vrije vorm: vorm 79" hidden="1">
              <a:extLst>
                <a:ext uri="{FF2B5EF4-FFF2-40B4-BE49-F238E27FC236}">
                  <a16:creationId xmlns:a16="http://schemas.microsoft.com/office/drawing/2014/main" id="{D2E2D6AA-4CA8-D20E-CBDB-5434A2E39CED}"/>
                </a:ext>
              </a:extLst>
            </p:cNvPr>
            <p:cNvSpPr/>
            <p:nvPr/>
          </p:nvSpPr>
          <p:spPr>
            <a:xfrm>
              <a:off x="676275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1" name="Vrije vorm: vorm 80">
              <a:extLst>
                <a:ext uri="{FF2B5EF4-FFF2-40B4-BE49-F238E27FC236}">
                  <a16:creationId xmlns:a16="http://schemas.microsoft.com/office/drawing/2014/main" id="{4301B2DD-311B-2255-EA5B-04951991C33C}"/>
                </a:ext>
              </a:extLst>
            </p:cNvPr>
            <p:cNvSpPr/>
            <p:nvPr/>
          </p:nvSpPr>
          <p:spPr>
            <a:xfrm>
              <a:off x="676275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1" name="Groep 160">
            <a:extLst>
              <a:ext uri="{FF2B5EF4-FFF2-40B4-BE49-F238E27FC236}">
                <a16:creationId xmlns:a16="http://schemas.microsoft.com/office/drawing/2014/main" id="{CE4F4FA7-E506-2F57-F370-F6834CB0762A}"/>
              </a:ext>
            </a:extLst>
          </p:cNvPr>
          <p:cNvGrpSpPr/>
          <p:nvPr userDrawn="1"/>
        </p:nvGrpSpPr>
        <p:grpSpPr>
          <a:xfrm>
            <a:off x="2195927" y="2548131"/>
            <a:ext cx="151965" cy="151965"/>
            <a:chOff x="2195927" y="2548131"/>
            <a:chExt cx="151965" cy="151965"/>
          </a:xfrm>
        </p:grpSpPr>
        <p:sp>
          <p:nvSpPr>
            <p:cNvPr id="82" name="Vrije vorm: vorm 81" hidden="1">
              <a:extLst>
                <a:ext uri="{FF2B5EF4-FFF2-40B4-BE49-F238E27FC236}">
                  <a16:creationId xmlns:a16="http://schemas.microsoft.com/office/drawing/2014/main" id="{567D651F-B8AF-EB1B-946A-90EC4F80C48D}"/>
                </a:ext>
              </a:extLst>
            </p:cNvPr>
            <p:cNvSpPr/>
            <p:nvPr/>
          </p:nvSpPr>
          <p:spPr>
            <a:xfrm>
              <a:off x="2195927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3" name="Vrije vorm: vorm 82">
              <a:extLst>
                <a:ext uri="{FF2B5EF4-FFF2-40B4-BE49-F238E27FC236}">
                  <a16:creationId xmlns:a16="http://schemas.microsoft.com/office/drawing/2014/main" id="{C58E6801-4084-0EAD-A0FE-E6C5FE4198EF}"/>
                </a:ext>
              </a:extLst>
            </p:cNvPr>
            <p:cNvSpPr/>
            <p:nvPr/>
          </p:nvSpPr>
          <p:spPr>
            <a:xfrm>
              <a:off x="2195927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85" name="Vrije vorm: vorm 84">
            <a:extLst>
              <a:ext uri="{FF2B5EF4-FFF2-40B4-BE49-F238E27FC236}">
                <a16:creationId xmlns:a16="http://schemas.microsoft.com/office/drawing/2014/main" id="{E639F2F6-22F6-E6C0-30E7-C9A4563FD620}"/>
              </a:ext>
            </a:extLst>
          </p:cNvPr>
          <p:cNvSpPr/>
          <p:nvPr/>
        </p:nvSpPr>
        <p:spPr>
          <a:xfrm>
            <a:off x="3715579" y="2548131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3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3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6" y="101071"/>
                  <a:pt x="107523" y="107284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165" name="Groep 164">
            <a:extLst>
              <a:ext uri="{FF2B5EF4-FFF2-40B4-BE49-F238E27FC236}">
                <a16:creationId xmlns:a16="http://schemas.microsoft.com/office/drawing/2014/main" id="{03DF1EB7-0FEA-269F-398C-FE1B27505950}"/>
              </a:ext>
            </a:extLst>
          </p:cNvPr>
          <p:cNvGrpSpPr/>
          <p:nvPr userDrawn="1"/>
        </p:nvGrpSpPr>
        <p:grpSpPr>
          <a:xfrm>
            <a:off x="1436100" y="3307957"/>
            <a:ext cx="151965" cy="151965"/>
            <a:chOff x="1436100" y="3307957"/>
            <a:chExt cx="151965" cy="151965"/>
          </a:xfrm>
        </p:grpSpPr>
        <p:sp>
          <p:nvSpPr>
            <p:cNvPr id="94" name="Vrije vorm: vorm 93" hidden="1">
              <a:extLst>
                <a:ext uri="{FF2B5EF4-FFF2-40B4-BE49-F238E27FC236}">
                  <a16:creationId xmlns:a16="http://schemas.microsoft.com/office/drawing/2014/main" id="{5E364CBB-B959-5E3F-73C1-837472B06288}"/>
                </a:ext>
              </a:extLst>
            </p:cNvPr>
            <p:cNvSpPr/>
            <p:nvPr/>
          </p:nvSpPr>
          <p:spPr>
            <a:xfrm>
              <a:off x="1436100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5" name="Vrije vorm: vorm 94">
              <a:extLst>
                <a:ext uri="{FF2B5EF4-FFF2-40B4-BE49-F238E27FC236}">
                  <a16:creationId xmlns:a16="http://schemas.microsoft.com/office/drawing/2014/main" id="{CD16A07E-9EFA-E89B-BC1C-46C9F7A82B72}"/>
                </a:ext>
              </a:extLst>
            </p:cNvPr>
            <p:cNvSpPr/>
            <p:nvPr/>
          </p:nvSpPr>
          <p:spPr>
            <a:xfrm>
              <a:off x="1436100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6" name="Groep 165">
            <a:extLst>
              <a:ext uri="{FF2B5EF4-FFF2-40B4-BE49-F238E27FC236}">
                <a16:creationId xmlns:a16="http://schemas.microsoft.com/office/drawing/2014/main" id="{C1B70BE9-407A-0E6A-3837-8939A0171A04}"/>
              </a:ext>
            </a:extLst>
          </p:cNvPr>
          <p:cNvGrpSpPr/>
          <p:nvPr userDrawn="1"/>
        </p:nvGrpSpPr>
        <p:grpSpPr>
          <a:xfrm>
            <a:off x="2955752" y="3307957"/>
            <a:ext cx="151965" cy="151965"/>
            <a:chOff x="2955752" y="3307957"/>
            <a:chExt cx="151965" cy="151965"/>
          </a:xfrm>
        </p:grpSpPr>
        <p:sp>
          <p:nvSpPr>
            <p:cNvPr id="96" name="Vrije vorm: vorm 95" hidden="1">
              <a:extLst>
                <a:ext uri="{FF2B5EF4-FFF2-40B4-BE49-F238E27FC236}">
                  <a16:creationId xmlns:a16="http://schemas.microsoft.com/office/drawing/2014/main" id="{88F45089-4D4B-BB1C-967C-CCCB812909CD}"/>
                </a:ext>
              </a:extLst>
            </p:cNvPr>
            <p:cNvSpPr/>
            <p:nvPr/>
          </p:nvSpPr>
          <p:spPr>
            <a:xfrm>
              <a:off x="2955752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7" name="Vrije vorm: vorm 96">
              <a:extLst>
                <a:ext uri="{FF2B5EF4-FFF2-40B4-BE49-F238E27FC236}">
                  <a16:creationId xmlns:a16="http://schemas.microsoft.com/office/drawing/2014/main" id="{FEB8741D-9861-0DD8-5ED8-7FA803D11C83}"/>
                </a:ext>
              </a:extLst>
            </p:cNvPr>
            <p:cNvSpPr/>
            <p:nvPr/>
          </p:nvSpPr>
          <p:spPr>
            <a:xfrm>
              <a:off x="2955752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7" name="Groep 166">
            <a:extLst>
              <a:ext uri="{FF2B5EF4-FFF2-40B4-BE49-F238E27FC236}">
                <a16:creationId xmlns:a16="http://schemas.microsoft.com/office/drawing/2014/main" id="{E06E8170-EAEE-0BF4-0C2B-18C473117278}"/>
              </a:ext>
            </a:extLst>
          </p:cNvPr>
          <p:cNvGrpSpPr/>
          <p:nvPr userDrawn="1"/>
        </p:nvGrpSpPr>
        <p:grpSpPr>
          <a:xfrm>
            <a:off x="676275" y="4067783"/>
            <a:ext cx="151965" cy="151965"/>
            <a:chOff x="676275" y="4067783"/>
            <a:chExt cx="151965" cy="151965"/>
          </a:xfrm>
        </p:grpSpPr>
        <p:sp>
          <p:nvSpPr>
            <p:cNvPr id="106" name="Vrije vorm: vorm 105" hidden="1">
              <a:extLst>
                <a:ext uri="{FF2B5EF4-FFF2-40B4-BE49-F238E27FC236}">
                  <a16:creationId xmlns:a16="http://schemas.microsoft.com/office/drawing/2014/main" id="{511D45D6-CD2D-0AA6-E1D5-D47F40E65CCC}"/>
                </a:ext>
              </a:extLst>
            </p:cNvPr>
            <p:cNvSpPr/>
            <p:nvPr/>
          </p:nvSpPr>
          <p:spPr>
            <a:xfrm>
              <a:off x="676275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7" name="Vrije vorm: vorm 106">
              <a:extLst>
                <a:ext uri="{FF2B5EF4-FFF2-40B4-BE49-F238E27FC236}">
                  <a16:creationId xmlns:a16="http://schemas.microsoft.com/office/drawing/2014/main" id="{8EAFF20B-5065-ACDD-E494-01B2BB3E9DAC}"/>
                </a:ext>
              </a:extLst>
            </p:cNvPr>
            <p:cNvSpPr/>
            <p:nvPr/>
          </p:nvSpPr>
          <p:spPr>
            <a:xfrm>
              <a:off x="676275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8" name="Groep 167">
            <a:extLst>
              <a:ext uri="{FF2B5EF4-FFF2-40B4-BE49-F238E27FC236}">
                <a16:creationId xmlns:a16="http://schemas.microsoft.com/office/drawing/2014/main" id="{1B6FD9A4-DACA-37B9-98F4-C71FEFD0B974}"/>
              </a:ext>
            </a:extLst>
          </p:cNvPr>
          <p:cNvGrpSpPr/>
          <p:nvPr userDrawn="1"/>
        </p:nvGrpSpPr>
        <p:grpSpPr>
          <a:xfrm>
            <a:off x="2195927" y="4067783"/>
            <a:ext cx="151965" cy="151965"/>
            <a:chOff x="2195927" y="4067783"/>
            <a:chExt cx="151965" cy="151965"/>
          </a:xfrm>
        </p:grpSpPr>
        <p:sp>
          <p:nvSpPr>
            <p:cNvPr id="108" name="Vrije vorm: vorm 107" hidden="1">
              <a:extLst>
                <a:ext uri="{FF2B5EF4-FFF2-40B4-BE49-F238E27FC236}">
                  <a16:creationId xmlns:a16="http://schemas.microsoft.com/office/drawing/2014/main" id="{CCED135B-B3C7-89A4-FFCF-16DF9B96CF81}"/>
                </a:ext>
              </a:extLst>
            </p:cNvPr>
            <p:cNvSpPr/>
            <p:nvPr/>
          </p:nvSpPr>
          <p:spPr>
            <a:xfrm>
              <a:off x="2195927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9" name="Vrije vorm: vorm 108">
              <a:extLst>
                <a:ext uri="{FF2B5EF4-FFF2-40B4-BE49-F238E27FC236}">
                  <a16:creationId xmlns:a16="http://schemas.microsoft.com/office/drawing/2014/main" id="{86E06E43-40C0-FE50-372F-270A08CD1B3D}"/>
                </a:ext>
              </a:extLst>
            </p:cNvPr>
            <p:cNvSpPr/>
            <p:nvPr/>
          </p:nvSpPr>
          <p:spPr>
            <a:xfrm>
              <a:off x="2195927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9" name="Groep 168">
            <a:extLst>
              <a:ext uri="{FF2B5EF4-FFF2-40B4-BE49-F238E27FC236}">
                <a16:creationId xmlns:a16="http://schemas.microsoft.com/office/drawing/2014/main" id="{5A57400C-83D1-42EE-0DA7-984A6AF4083F}"/>
              </a:ext>
            </a:extLst>
          </p:cNvPr>
          <p:cNvGrpSpPr/>
          <p:nvPr userDrawn="1"/>
        </p:nvGrpSpPr>
        <p:grpSpPr>
          <a:xfrm>
            <a:off x="3715579" y="4067783"/>
            <a:ext cx="151965" cy="151965"/>
            <a:chOff x="3715579" y="4067783"/>
            <a:chExt cx="151965" cy="151965"/>
          </a:xfrm>
        </p:grpSpPr>
        <p:sp>
          <p:nvSpPr>
            <p:cNvPr id="110" name="Vrije vorm: vorm 109" hidden="1">
              <a:extLst>
                <a:ext uri="{FF2B5EF4-FFF2-40B4-BE49-F238E27FC236}">
                  <a16:creationId xmlns:a16="http://schemas.microsoft.com/office/drawing/2014/main" id="{EABEDE96-38F2-5BAA-68C2-E6590E25BE89}"/>
                </a:ext>
              </a:extLst>
            </p:cNvPr>
            <p:cNvSpPr/>
            <p:nvPr/>
          </p:nvSpPr>
          <p:spPr>
            <a:xfrm>
              <a:off x="3715579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11" name="Vrije vorm: vorm 110">
              <a:extLst>
                <a:ext uri="{FF2B5EF4-FFF2-40B4-BE49-F238E27FC236}">
                  <a16:creationId xmlns:a16="http://schemas.microsoft.com/office/drawing/2014/main" id="{176FE4EA-22C5-CD7D-7E9E-873C98741317}"/>
                </a:ext>
              </a:extLst>
            </p:cNvPr>
            <p:cNvSpPr/>
            <p:nvPr/>
          </p:nvSpPr>
          <p:spPr>
            <a:xfrm>
              <a:off x="3715579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3" name="Groep 172">
            <a:extLst>
              <a:ext uri="{FF2B5EF4-FFF2-40B4-BE49-F238E27FC236}">
                <a16:creationId xmlns:a16="http://schemas.microsoft.com/office/drawing/2014/main" id="{FC4D7A25-396F-3AFA-1066-5827587DA31B}"/>
              </a:ext>
            </a:extLst>
          </p:cNvPr>
          <p:cNvGrpSpPr/>
          <p:nvPr userDrawn="1"/>
        </p:nvGrpSpPr>
        <p:grpSpPr>
          <a:xfrm>
            <a:off x="1436100" y="4827608"/>
            <a:ext cx="151965" cy="151965"/>
            <a:chOff x="1436100" y="4827608"/>
            <a:chExt cx="151965" cy="151965"/>
          </a:xfrm>
        </p:grpSpPr>
        <p:sp>
          <p:nvSpPr>
            <p:cNvPr id="120" name="Vrije vorm: vorm 119" hidden="1">
              <a:extLst>
                <a:ext uri="{FF2B5EF4-FFF2-40B4-BE49-F238E27FC236}">
                  <a16:creationId xmlns:a16="http://schemas.microsoft.com/office/drawing/2014/main" id="{B99BE0C3-DDCF-3D29-E6AA-729C69DF8DCA}"/>
                </a:ext>
              </a:extLst>
            </p:cNvPr>
            <p:cNvSpPr/>
            <p:nvPr/>
          </p:nvSpPr>
          <p:spPr>
            <a:xfrm>
              <a:off x="1436100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1" name="Vrije vorm: vorm 120">
              <a:extLst>
                <a:ext uri="{FF2B5EF4-FFF2-40B4-BE49-F238E27FC236}">
                  <a16:creationId xmlns:a16="http://schemas.microsoft.com/office/drawing/2014/main" id="{95341127-ED96-6205-BED2-8464D0EF171F}"/>
                </a:ext>
              </a:extLst>
            </p:cNvPr>
            <p:cNvSpPr/>
            <p:nvPr/>
          </p:nvSpPr>
          <p:spPr>
            <a:xfrm>
              <a:off x="1436100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2" name="Groep 171">
            <a:extLst>
              <a:ext uri="{FF2B5EF4-FFF2-40B4-BE49-F238E27FC236}">
                <a16:creationId xmlns:a16="http://schemas.microsoft.com/office/drawing/2014/main" id="{28B60DA0-1E7D-BC41-6366-B45B6A63782F}"/>
              </a:ext>
            </a:extLst>
          </p:cNvPr>
          <p:cNvGrpSpPr/>
          <p:nvPr userDrawn="1"/>
        </p:nvGrpSpPr>
        <p:grpSpPr>
          <a:xfrm>
            <a:off x="2955752" y="4827608"/>
            <a:ext cx="151965" cy="151965"/>
            <a:chOff x="2955752" y="4827608"/>
            <a:chExt cx="151965" cy="151965"/>
          </a:xfrm>
        </p:grpSpPr>
        <p:sp>
          <p:nvSpPr>
            <p:cNvPr id="122" name="Vrije vorm: vorm 121" hidden="1">
              <a:extLst>
                <a:ext uri="{FF2B5EF4-FFF2-40B4-BE49-F238E27FC236}">
                  <a16:creationId xmlns:a16="http://schemas.microsoft.com/office/drawing/2014/main" id="{4BB71F70-ACAD-5A30-7281-776037A25D62}"/>
                </a:ext>
              </a:extLst>
            </p:cNvPr>
            <p:cNvSpPr/>
            <p:nvPr userDrawn="1"/>
          </p:nvSpPr>
          <p:spPr>
            <a:xfrm>
              <a:off x="2955752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3" name="Vrije vorm: vorm 122">
              <a:extLst>
                <a:ext uri="{FF2B5EF4-FFF2-40B4-BE49-F238E27FC236}">
                  <a16:creationId xmlns:a16="http://schemas.microsoft.com/office/drawing/2014/main" id="{5D68C5F5-57DF-AB10-6C5B-3431B86D4D32}"/>
                </a:ext>
              </a:extLst>
            </p:cNvPr>
            <p:cNvSpPr/>
            <p:nvPr/>
          </p:nvSpPr>
          <p:spPr>
            <a:xfrm>
              <a:off x="2955752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133" name="Vrije vorm: vorm 132">
            <a:extLst>
              <a:ext uri="{FF2B5EF4-FFF2-40B4-BE49-F238E27FC236}">
                <a16:creationId xmlns:a16="http://schemas.microsoft.com/office/drawing/2014/main" id="{C60C56A3-815B-AE9B-03C5-7AF6E64A4793}"/>
              </a:ext>
            </a:extLst>
          </p:cNvPr>
          <p:cNvSpPr/>
          <p:nvPr/>
        </p:nvSpPr>
        <p:spPr>
          <a:xfrm>
            <a:off x="676275" y="5587435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4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4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5" y="101071"/>
                  <a:pt x="107523" y="107284"/>
                </a:cubicBezTo>
                <a:cubicBezTo>
                  <a:pt x="101202" y="113628"/>
                  <a:pt x="92588" y="117165"/>
                  <a:pt x="83627" y="11708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grpSp>
        <p:nvGrpSpPr>
          <p:cNvPr id="175" name="Groep 174">
            <a:extLst>
              <a:ext uri="{FF2B5EF4-FFF2-40B4-BE49-F238E27FC236}">
                <a16:creationId xmlns:a16="http://schemas.microsoft.com/office/drawing/2014/main" id="{F144AE15-1859-C558-5995-5A64A15E93E7}"/>
              </a:ext>
            </a:extLst>
          </p:cNvPr>
          <p:cNvGrpSpPr/>
          <p:nvPr userDrawn="1"/>
        </p:nvGrpSpPr>
        <p:grpSpPr>
          <a:xfrm>
            <a:off x="2195927" y="5587435"/>
            <a:ext cx="151965" cy="151965"/>
            <a:chOff x="2195927" y="5587435"/>
            <a:chExt cx="151965" cy="151965"/>
          </a:xfrm>
        </p:grpSpPr>
        <p:sp>
          <p:nvSpPr>
            <p:cNvPr id="134" name="Vrije vorm: vorm 133" hidden="1">
              <a:extLst>
                <a:ext uri="{FF2B5EF4-FFF2-40B4-BE49-F238E27FC236}">
                  <a16:creationId xmlns:a16="http://schemas.microsoft.com/office/drawing/2014/main" id="{EA4DC19E-7F78-D7B2-1F34-4DF8F33D195D}"/>
                </a:ext>
              </a:extLst>
            </p:cNvPr>
            <p:cNvSpPr/>
            <p:nvPr userDrawn="1"/>
          </p:nvSpPr>
          <p:spPr>
            <a:xfrm>
              <a:off x="2195927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5" name="Vrije vorm: vorm 134">
              <a:extLst>
                <a:ext uri="{FF2B5EF4-FFF2-40B4-BE49-F238E27FC236}">
                  <a16:creationId xmlns:a16="http://schemas.microsoft.com/office/drawing/2014/main" id="{E5D83847-8FB2-630F-4432-B7C10E2FC3C2}"/>
                </a:ext>
              </a:extLst>
            </p:cNvPr>
            <p:cNvSpPr/>
            <p:nvPr/>
          </p:nvSpPr>
          <p:spPr>
            <a:xfrm>
              <a:off x="2195927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137" name="Vrije vorm: vorm 136">
            <a:extLst>
              <a:ext uri="{FF2B5EF4-FFF2-40B4-BE49-F238E27FC236}">
                <a16:creationId xmlns:a16="http://schemas.microsoft.com/office/drawing/2014/main" id="{54FAEAC3-B54A-3D25-2565-095439C1DC7D}"/>
              </a:ext>
            </a:extLst>
          </p:cNvPr>
          <p:cNvSpPr/>
          <p:nvPr/>
        </p:nvSpPr>
        <p:spPr>
          <a:xfrm>
            <a:off x="3715579" y="5587435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4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4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6" y="101071"/>
                  <a:pt x="107523" y="107284"/>
                </a:cubicBezTo>
                <a:cubicBezTo>
                  <a:pt x="101202" y="113640"/>
                  <a:pt x="92588" y="117177"/>
                  <a:pt x="83627" y="11708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sp>
        <p:nvSpPr>
          <p:cNvPr id="147" name="Vrije vorm: vorm 146">
            <a:extLst>
              <a:ext uri="{FF2B5EF4-FFF2-40B4-BE49-F238E27FC236}">
                <a16:creationId xmlns:a16="http://schemas.microsoft.com/office/drawing/2014/main" id="{DE56784E-09B2-7D5E-6A60-1DFCF78DEF8F}"/>
              </a:ext>
            </a:extLst>
          </p:cNvPr>
          <p:cNvSpPr/>
          <p:nvPr/>
        </p:nvSpPr>
        <p:spPr>
          <a:xfrm>
            <a:off x="1436100" y="6347260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4 h 167268"/>
              <a:gd name="connsiteX8" fmla="*/ 117320 w 167268"/>
              <a:gd name="connsiteY8" fmla="*/ 83866 h 167268"/>
              <a:gd name="connsiteX9" fmla="*/ 107523 w 167268"/>
              <a:gd name="connsiteY9" fmla="*/ 107283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4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59"/>
                  <a:pt x="113736" y="101071"/>
                  <a:pt x="107523" y="107283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sp>
        <p:nvSpPr>
          <p:cNvPr id="185" name="Vrije vorm: vorm 184">
            <a:extLst>
              <a:ext uri="{FF2B5EF4-FFF2-40B4-BE49-F238E27FC236}">
                <a16:creationId xmlns:a16="http://schemas.microsoft.com/office/drawing/2014/main" id="{1B13F80D-F64F-411F-E09B-DEACB0B05A73}"/>
              </a:ext>
            </a:extLst>
          </p:cNvPr>
          <p:cNvSpPr/>
          <p:nvPr userDrawn="1"/>
        </p:nvSpPr>
        <p:spPr>
          <a:xfrm>
            <a:off x="3726432" y="1028263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3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3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6" y="101071"/>
                  <a:pt x="107523" y="107284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/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sp>
        <p:nvSpPr>
          <p:cNvPr id="190" name="Vrije vorm: vorm 189">
            <a:extLst>
              <a:ext uri="{FF2B5EF4-FFF2-40B4-BE49-F238E27FC236}">
                <a16:creationId xmlns:a16="http://schemas.microsoft.com/office/drawing/2014/main" id="{CB2408CD-4200-C813-A0A5-7865C44B31FF}"/>
              </a:ext>
            </a:extLst>
          </p:cNvPr>
          <p:cNvSpPr/>
          <p:nvPr userDrawn="1"/>
        </p:nvSpPr>
        <p:spPr>
          <a:xfrm>
            <a:off x="5159247" y="3039403"/>
            <a:ext cx="2216828" cy="779193"/>
          </a:xfrm>
          <a:custGeom>
            <a:avLst/>
            <a:gdLst>
              <a:gd name="connsiteX0" fmla="*/ 1023336 w 1241615"/>
              <a:gd name="connsiteY0" fmla="*/ 283281 h 436415"/>
              <a:gd name="connsiteX1" fmla="*/ 958240 w 1241615"/>
              <a:gd name="connsiteY1" fmla="*/ 218184 h 436415"/>
              <a:gd name="connsiteX2" fmla="*/ 1023336 w 1241615"/>
              <a:gd name="connsiteY2" fmla="*/ 153087 h 436415"/>
              <a:gd name="connsiteX3" fmla="*/ 1088433 w 1241615"/>
              <a:gd name="connsiteY3" fmla="*/ 218184 h 436415"/>
              <a:gd name="connsiteX4" fmla="*/ 1023336 w 1241615"/>
              <a:gd name="connsiteY4" fmla="*/ 283281 h 436415"/>
              <a:gd name="connsiteX5" fmla="*/ 1023336 w 1241615"/>
              <a:gd name="connsiteY5" fmla="*/ 0 h 436415"/>
              <a:gd name="connsiteX6" fmla="*/ 808403 w 1241615"/>
              <a:gd name="connsiteY6" fmla="*/ 180235 h 436415"/>
              <a:gd name="connsiteX7" fmla="*/ 808403 w 1241615"/>
              <a:gd name="connsiteY7" fmla="*/ 53769 h 436415"/>
              <a:gd name="connsiteX8" fmla="*/ 761899 w 1241615"/>
              <a:gd name="connsiteY8" fmla="*/ 7265 h 436415"/>
              <a:gd name="connsiteX9" fmla="*/ 652305 w 1241615"/>
              <a:gd name="connsiteY9" fmla="*/ 7265 h 436415"/>
              <a:gd name="connsiteX10" fmla="*/ 652305 w 1241615"/>
              <a:gd name="connsiteY10" fmla="*/ 171823 h 436415"/>
              <a:gd name="connsiteX11" fmla="*/ 558579 w 1241615"/>
              <a:gd name="connsiteY11" fmla="*/ 44497 h 436415"/>
              <a:gd name="connsiteX12" fmla="*/ 484210 w 1241615"/>
              <a:gd name="connsiteY12" fmla="*/ 7265 h 436415"/>
              <a:gd name="connsiteX13" fmla="*/ 0 w 1241615"/>
              <a:gd name="connsiteY13" fmla="*/ 7265 h 436415"/>
              <a:gd name="connsiteX14" fmla="*/ 0 w 1241615"/>
              <a:gd name="connsiteY14" fmla="*/ 119392 h 436415"/>
              <a:gd name="connsiteX15" fmla="*/ 45787 w 1241615"/>
              <a:gd name="connsiteY15" fmla="*/ 165227 h 436415"/>
              <a:gd name="connsiteX16" fmla="*/ 118245 w 1241615"/>
              <a:gd name="connsiteY16" fmla="*/ 165227 h 436415"/>
              <a:gd name="connsiteX17" fmla="*/ 118245 w 1241615"/>
              <a:gd name="connsiteY17" fmla="*/ 382742 h 436415"/>
              <a:gd name="connsiteX18" fmla="*/ 164749 w 1241615"/>
              <a:gd name="connsiteY18" fmla="*/ 429246 h 436415"/>
              <a:gd name="connsiteX19" fmla="*/ 283328 w 1241615"/>
              <a:gd name="connsiteY19" fmla="*/ 429246 h 436415"/>
              <a:gd name="connsiteX20" fmla="*/ 283328 w 1241615"/>
              <a:gd name="connsiteY20" fmla="*/ 165179 h 436415"/>
              <a:gd name="connsiteX21" fmla="*/ 383411 w 1241615"/>
              <a:gd name="connsiteY21" fmla="*/ 165179 h 436415"/>
              <a:gd name="connsiteX22" fmla="*/ 383411 w 1241615"/>
              <a:gd name="connsiteY22" fmla="*/ 382694 h 436415"/>
              <a:gd name="connsiteX23" fmla="*/ 429915 w 1241615"/>
              <a:gd name="connsiteY23" fmla="*/ 429199 h 436415"/>
              <a:gd name="connsiteX24" fmla="*/ 539557 w 1241615"/>
              <a:gd name="connsiteY24" fmla="*/ 429199 h 436415"/>
              <a:gd name="connsiteX25" fmla="*/ 539557 w 1241615"/>
              <a:gd name="connsiteY25" fmla="*/ 264641 h 436415"/>
              <a:gd name="connsiteX26" fmla="*/ 632948 w 1241615"/>
              <a:gd name="connsiteY26" fmla="*/ 391966 h 436415"/>
              <a:gd name="connsiteX27" fmla="*/ 707364 w 1241615"/>
              <a:gd name="connsiteY27" fmla="*/ 429199 h 436415"/>
              <a:gd name="connsiteX28" fmla="*/ 808403 w 1241615"/>
              <a:gd name="connsiteY28" fmla="*/ 429199 h 436415"/>
              <a:gd name="connsiteX29" fmla="*/ 808403 w 1241615"/>
              <a:gd name="connsiteY29" fmla="*/ 257663 h 436415"/>
              <a:gd name="connsiteX30" fmla="*/ 1023336 w 1241615"/>
              <a:gd name="connsiteY30" fmla="*/ 436416 h 436415"/>
              <a:gd name="connsiteX31" fmla="*/ 1241616 w 1241615"/>
              <a:gd name="connsiteY31" fmla="*/ 218232 h 436415"/>
              <a:gd name="connsiteX32" fmla="*/ 1023336 w 1241615"/>
              <a:gd name="connsiteY32" fmla="*/ 0 h 436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241615" h="436415">
                <a:moveTo>
                  <a:pt x="1023336" y="283281"/>
                </a:moveTo>
                <a:cubicBezTo>
                  <a:pt x="987395" y="283281"/>
                  <a:pt x="958240" y="254174"/>
                  <a:pt x="958240" y="218184"/>
                </a:cubicBezTo>
                <a:cubicBezTo>
                  <a:pt x="958240" y="182242"/>
                  <a:pt x="987395" y="153087"/>
                  <a:pt x="1023336" y="153087"/>
                </a:cubicBezTo>
                <a:cubicBezTo>
                  <a:pt x="1059278" y="153087"/>
                  <a:pt x="1088433" y="182242"/>
                  <a:pt x="1088433" y="218184"/>
                </a:cubicBezTo>
                <a:cubicBezTo>
                  <a:pt x="1088433" y="254174"/>
                  <a:pt x="1059278" y="283281"/>
                  <a:pt x="1023336" y="283281"/>
                </a:cubicBezTo>
                <a:moveTo>
                  <a:pt x="1023336" y="0"/>
                </a:moveTo>
                <a:cubicBezTo>
                  <a:pt x="912787" y="0"/>
                  <a:pt x="825609" y="75803"/>
                  <a:pt x="808403" y="180235"/>
                </a:cubicBezTo>
                <a:lnTo>
                  <a:pt x="808403" y="53769"/>
                </a:lnTo>
                <a:cubicBezTo>
                  <a:pt x="808403" y="21221"/>
                  <a:pt x="794447" y="7265"/>
                  <a:pt x="761899" y="7265"/>
                </a:cubicBezTo>
                <a:lnTo>
                  <a:pt x="652305" y="7265"/>
                </a:lnTo>
                <a:lnTo>
                  <a:pt x="652305" y="171823"/>
                </a:lnTo>
                <a:lnTo>
                  <a:pt x="558579" y="44497"/>
                </a:lnTo>
                <a:cubicBezTo>
                  <a:pt x="538218" y="17493"/>
                  <a:pt x="518097" y="7265"/>
                  <a:pt x="484210" y="7265"/>
                </a:cubicBezTo>
                <a:lnTo>
                  <a:pt x="0" y="7265"/>
                </a:lnTo>
                <a:lnTo>
                  <a:pt x="0" y="119392"/>
                </a:lnTo>
                <a:cubicBezTo>
                  <a:pt x="0" y="151462"/>
                  <a:pt x="13765" y="165227"/>
                  <a:pt x="45787" y="165227"/>
                </a:cubicBezTo>
                <a:lnTo>
                  <a:pt x="118245" y="165227"/>
                </a:lnTo>
                <a:lnTo>
                  <a:pt x="118245" y="382742"/>
                </a:lnTo>
                <a:cubicBezTo>
                  <a:pt x="118245" y="415242"/>
                  <a:pt x="132201" y="429246"/>
                  <a:pt x="164749" y="429246"/>
                </a:cubicBezTo>
                <a:lnTo>
                  <a:pt x="283328" y="429246"/>
                </a:lnTo>
                <a:lnTo>
                  <a:pt x="283328" y="165179"/>
                </a:lnTo>
                <a:lnTo>
                  <a:pt x="383411" y="165179"/>
                </a:lnTo>
                <a:lnTo>
                  <a:pt x="383411" y="382694"/>
                </a:lnTo>
                <a:cubicBezTo>
                  <a:pt x="383411" y="415195"/>
                  <a:pt x="397415" y="429199"/>
                  <a:pt x="429915" y="429199"/>
                </a:cubicBezTo>
                <a:lnTo>
                  <a:pt x="539557" y="429199"/>
                </a:lnTo>
                <a:lnTo>
                  <a:pt x="539557" y="264641"/>
                </a:lnTo>
                <a:lnTo>
                  <a:pt x="632948" y="391966"/>
                </a:lnTo>
                <a:cubicBezTo>
                  <a:pt x="653356" y="419018"/>
                  <a:pt x="673478" y="429199"/>
                  <a:pt x="707364" y="429199"/>
                </a:cubicBezTo>
                <a:lnTo>
                  <a:pt x="808403" y="429199"/>
                </a:lnTo>
                <a:lnTo>
                  <a:pt x="808403" y="257663"/>
                </a:lnTo>
                <a:cubicBezTo>
                  <a:pt x="825418" y="363337"/>
                  <a:pt x="910349" y="436416"/>
                  <a:pt x="1023336" y="436416"/>
                </a:cubicBezTo>
                <a:cubicBezTo>
                  <a:pt x="1146934" y="436416"/>
                  <a:pt x="1241616" y="341782"/>
                  <a:pt x="1241616" y="218232"/>
                </a:cubicBezTo>
                <a:cubicBezTo>
                  <a:pt x="1241616" y="91623"/>
                  <a:pt x="1149945" y="0"/>
                  <a:pt x="1023336" y="0"/>
                </a:cubicBezTo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86" name="Tijdelijke aanduiding voor tekst 417">
            <a:extLst>
              <a:ext uri="{FF2B5EF4-FFF2-40B4-BE49-F238E27FC236}">
                <a16:creationId xmlns:a16="http://schemas.microsoft.com/office/drawing/2014/main" id="{ADC484E1-43F7-BCD9-2A0F-B8E1A1ADEDC6}"/>
              </a:ext>
            </a:extLst>
          </p:cNvPr>
          <p:cNvSpPr txBox="1">
            <a:spLocks/>
          </p:cNvSpPr>
          <p:nvPr userDrawn="1"/>
        </p:nvSpPr>
        <p:spPr>
          <a:xfrm>
            <a:off x="2246727" y="1113629"/>
            <a:ext cx="1588678" cy="5329418"/>
          </a:xfrm>
          <a:custGeom>
            <a:avLst/>
            <a:gdLst>
              <a:gd name="connsiteX0" fmla="*/ 1513026 w 1588678"/>
              <a:gd name="connsiteY0" fmla="*/ 0 h 5329418"/>
              <a:gd name="connsiteX1" fmla="*/ 1588678 w 1588678"/>
              <a:gd name="connsiteY1" fmla="*/ 0 h 5329418"/>
              <a:gd name="connsiteX2" fmla="*/ 811307 w 1588678"/>
              <a:gd name="connsiteY2" fmla="*/ 790340 h 5329418"/>
              <a:gd name="connsiteX3" fmla="*/ 75652 w 1588678"/>
              <a:gd name="connsiteY3" fmla="*/ 1513026 h 5329418"/>
              <a:gd name="connsiteX4" fmla="*/ 811307 w 1588678"/>
              <a:gd name="connsiteY4" fmla="*/ 2235712 h 5329418"/>
              <a:gd name="connsiteX5" fmla="*/ 1588678 w 1588678"/>
              <a:gd name="connsiteY5" fmla="*/ 3026052 h 5329418"/>
              <a:gd name="connsiteX6" fmla="*/ 811307 w 1588678"/>
              <a:gd name="connsiteY6" fmla="*/ 3816392 h 5329418"/>
              <a:gd name="connsiteX7" fmla="*/ 75652 w 1588678"/>
              <a:gd name="connsiteY7" fmla="*/ 4539078 h 5329418"/>
              <a:gd name="connsiteX8" fmla="*/ 811307 w 1588678"/>
              <a:gd name="connsiteY8" fmla="*/ 5261764 h 5329418"/>
              <a:gd name="connsiteX9" fmla="*/ 777372 w 1588678"/>
              <a:gd name="connsiteY9" fmla="*/ 5329418 h 5329418"/>
              <a:gd name="connsiteX10" fmla="*/ 0 w 1588678"/>
              <a:gd name="connsiteY10" fmla="*/ 4539078 h 5329418"/>
              <a:gd name="connsiteX11" fmla="*/ 777372 w 1588678"/>
              <a:gd name="connsiteY11" fmla="*/ 3748738 h 5329418"/>
              <a:gd name="connsiteX12" fmla="*/ 1513026 w 1588678"/>
              <a:gd name="connsiteY12" fmla="*/ 3026052 h 5329418"/>
              <a:gd name="connsiteX13" fmla="*/ 777372 w 1588678"/>
              <a:gd name="connsiteY13" fmla="*/ 2303366 h 5329418"/>
              <a:gd name="connsiteX14" fmla="*/ 0 w 1588678"/>
              <a:gd name="connsiteY14" fmla="*/ 1513026 h 5329418"/>
              <a:gd name="connsiteX15" fmla="*/ 777372 w 1588678"/>
              <a:gd name="connsiteY15" fmla="*/ 722686 h 5329418"/>
              <a:gd name="connsiteX16" fmla="*/ 1513026 w 1588678"/>
              <a:gd name="connsiteY16" fmla="*/ 0 h 5329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88678" h="5329418">
                <a:moveTo>
                  <a:pt x="1513026" y="0"/>
                </a:moveTo>
                <a:lnTo>
                  <a:pt x="1588678" y="0"/>
                </a:lnTo>
                <a:cubicBezTo>
                  <a:pt x="1588678" y="401600"/>
                  <a:pt x="1193454" y="599266"/>
                  <a:pt x="811307" y="790340"/>
                </a:cubicBezTo>
                <a:cubicBezTo>
                  <a:pt x="433050" y="979468"/>
                  <a:pt x="75652" y="1157789"/>
                  <a:pt x="75652" y="1513026"/>
                </a:cubicBezTo>
                <a:cubicBezTo>
                  <a:pt x="75652" y="1868263"/>
                  <a:pt x="432942" y="2046584"/>
                  <a:pt x="811307" y="2235712"/>
                </a:cubicBezTo>
                <a:cubicBezTo>
                  <a:pt x="1193454" y="2426786"/>
                  <a:pt x="1588678" y="2624776"/>
                  <a:pt x="1588678" y="3026052"/>
                </a:cubicBezTo>
                <a:cubicBezTo>
                  <a:pt x="1588678" y="3427328"/>
                  <a:pt x="1193454" y="3625319"/>
                  <a:pt x="811307" y="3816392"/>
                </a:cubicBezTo>
                <a:cubicBezTo>
                  <a:pt x="433050" y="4005520"/>
                  <a:pt x="75652" y="4183841"/>
                  <a:pt x="75652" y="4539078"/>
                </a:cubicBezTo>
                <a:cubicBezTo>
                  <a:pt x="75652" y="4894315"/>
                  <a:pt x="432942" y="5072636"/>
                  <a:pt x="811307" y="5261764"/>
                </a:cubicBezTo>
                <a:lnTo>
                  <a:pt x="777372" y="5329418"/>
                </a:lnTo>
                <a:cubicBezTo>
                  <a:pt x="395225" y="5138345"/>
                  <a:pt x="0" y="4940354"/>
                  <a:pt x="0" y="4539078"/>
                </a:cubicBezTo>
                <a:cubicBezTo>
                  <a:pt x="0" y="4137802"/>
                  <a:pt x="395225" y="3939812"/>
                  <a:pt x="777372" y="3748738"/>
                </a:cubicBezTo>
                <a:cubicBezTo>
                  <a:pt x="1155628" y="3559610"/>
                  <a:pt x="1513026" y="3381289"/>
                  <a:pt x="1513026" y="3026052"/>
                </a:cubicBezTo>
                <a:cubicBezTo>
                  <a:pt x="1513026" y="2670815"/>
                  <a:pt x="1155736" y="2492494"/>
                  <a:pt x="777372" y="2303366"/>
                </a:cubicBezTo>
                <a:cubicBezTo>
                  <a:pt x="395225" y="2112293"/>
                  <a:pt x="0" y="1914302"/>
                  <a:pt x="0" y="1513026"/>
                </a:cubicBezTo>
                <a:cubicBezTo>
                  <a:pt x="0" y="1111750"/>
                  <a:pt x="395225" y="913760"/>
                  <a:pt x="777372" y="722686"/>
                </a:cubicBezTo>
                <a:cubicBezTo>
                  <a:pt x="1155628" y="533558"/>
                  <a:pt x="1513026" y="355237"/>
                  <a:pt x="1513026" y="0"/>
                </a:cubicBezTo>
                <a:close/>
              </a:path>
            </a:pathLst>
          </a:custGeom>
          <a:gradFill>
            <a:gsLst>
              <a:gs pos="0">
                <a:srgbClr val="FFF9E0">
                  <a:alpha val="19000"/>
                </a:srgbClr>
              </a:gs>
              <a:gs pos="50000">
                <a:srgbClr val="FFF9E0">
                  <a:alpha val="49804"/>
                </a:srgbClr>
              </a:gs>
              <a:gs pos="100000">
                <a:srgbClr val="FFF9E0">
                  <a:alpha val="0"/>
                </a:srgbClr>
              </a:gs>
            </a:gsLst>
            <a:lin ang="5400000" scaled="1"/>
          </a:gradFill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730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2682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4013" indent="-354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6575" indent="-2682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</a:t>
            </a:r>
          </a:p>
        </p:txBody>
      </p:sp>
      <p:sp>
        <p:nvSpPr>
          <p:cNvPr id="88" name="Tijdelijke aanduiding voor tekst 416">
            <a:extLst>
              <a:ext uri="{FF2B5EF4-FFF2-40B4-BE49-F238E27FC236}">
                <a16:creationId xmlns:a16="http://schemas.microsoft.com/office/drawing/2014/main" id="{D47B58B3-9CFE-D1C3-CC9C-746A34AA2C29}"/>
              </a:ext>
            </a:extLst>
          </p:cNvPr>
          <p:cNvSpPr txBox="1">
            <a:spLocks/>
          </p:cNvSpPr>
          <p:nvPr userDrawn="1"/>
        </p:nvSpPr>
        <p:spPr>
          <a:xfrm>
            <a:off x="1490214" y="1098475"/>
            <a:ext cx="1588678" cy="4606732"/>
          </a:xfrm>
          <a:custGeom>
            <a:avLst/>
            <a:gdLst>
              <a:gd name="connsiteX0" fmla="*/ 811307 w 1588678"/>
              <a:gd name="connsiteY0" fmla="*/ 0 h 4606732"/>
              <a:gd name="connsiteX1" fmla="*/ 1588678 w 1588678"/>
              <a:gd name="connsiteY1" fmla="*/ 790340 h 4606732"/>
              <a:gd name="connsiteX2" fmla="*/ 811307 w 1588678"/>
              <a:gd name="connsiteY2" fmla="*/ 1580680 h 4606732"/>
              <a:gd name="connsiteX3" fmla="*/ 75652 w 1588678"/>
              <a:gd name="connsiteY3" fmla="*/ 2303366 h 4606732"/>
              <a:gd name="connsiteX4" fmla="*/ 811307 w 1588678"/>
              <a:gd name="connsiteY4" fmla="*/ 3026052 h 4606732"/>
              <a:gd name="connsiteX5" fmla="*/ 1588678 w 1588678"/>
              <a:gd name="connsiteY5" fmla="*/ 3816392 h 4606732"/>
              <a:gd name="connsiteX6" fmla="*/ 811307 w 1588678"/>
              <a:gd name="connsiteY6" fmla="*/ 4606732 h 4606732"/>
              <a:gd name="connsiteX7" fmla="*/ 777372 w 1588678"/>
              <a:gd name="connsiteY7" fmla="*/ 4539078 h 4606732"/>
              <a:gd name="connsiteX8" fmla="*/ 1513026 w 1588678"/>
              <a:gd name="connsiteY8" fmla="*/ 3816392 h 4606732"/>
              <a:gd name="connsiteX9" fmla="*/ 777372 w 1588678"/>
              <a:gd name="connsiteY9" fmla="*/ 3093706 h 4606732"/>
              <a:gd name="connsiteX10" fmla="*/ 0 w 1588678"/>
              <a:gd name="connsiteY10" fmla="*/ 2303366 h 4606732"/>
              <a:gd name="connsiteX11" fmla="*/ 777372 w 1588678"/>
              <a:gd name="connsiteY11" fmla="*/ 1513026 h 4606732"/>
              <a:gd name="connsiteX12" fmla="*/ 1513026 w 1588678"/>
              <a:gd name="connsiteY12" fmla="*/ 790340 h 4606732"/>
              <a:gd name="connsiteX13" fmla="*/ 777372 w 1588678"/>
              <a:gd name="connsiteY13" fmla="*/ 67654 h 4606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88678" h="4606732">
                <a:moveTo>
                  <a:pt x="811307" y="0"/>
                </a:moveTo>
                <a:cubicBezTo>
                  <a:pt x="1193454" y="191074"/>
                  <a:pt x="1588678" y="389064"/>
                  <a:pt x="1588678" y="790340"/>
                </a:cubicBezTo>
                <a:cubicBezTo>
                  <a:pt x="1588678" y="1191616"/>
                  <a:pt x="1193454" y="1389606"/>
                  <a:pt x="811307" y="1580680"/>
                </a:cubicBezTo>
                <a:cubicBezTo>
                  <a:pt x="433050" y="1769808"/>
                  <a:pt x="75652" y="1948129"/>
                  <a:pt x="75652" y="2303366"/>
                </a:cubicBezTo>
                <a:cubicBezTo>
                  <a:pt x="75652" y="2658603"/>
                  <a:pt x="432942" y="2836924"/>
                  <a:pt x="811307" y="3026052"/>
                </a:cubicBezTo>
                <a:cubicBezTo>
                  <a:pt x="1193454" y="3217126"/>
                  <a:pt x="1588678" y="3415116"/>
                  <a:pt x="1588678" y="3816392"/>
                </a:cubicBezTo>
                <a:cubicBezTo>
                  <a:pt x="1588678" y="4217668"/>
                  <a:pt x="1193454" y="4415659"/>
                  <a:pt x="811307" y="4606732"/>
                </a:cubicBezTo>
                <a:lnTo>
                  <a:pt x="777372" y="4539078"/>
                </a:lnTo>
                <a:cubicBezTo>
                  <a:pt x="1155628" y="4349950"/>
                  <a:pt x="1513026" y="4171629"/>
                  <a:pt x="1513026" y="3816392"/>
                </a:cubicBezTo>
                <a:cubicBezTo>
                  <a:pt x="1513026" y="3461155"/>
                  <a:pt x="1155736" y="3282834"/>
                  <a:pt x="777372" y="3093706"/>
                </a:cubicBezTo>
                <a:cubicBezTo>
                  <a:pt x="395225" y="2902633"/>
                  <a:pt x="0" y="2704642"/>
                  <a:pt x="0" y="2303366"/>
                </a:cubicBezTo>
                <a:cubicBezTo>
                  <a:pt x="0" y="1902090"/>
                  <a:pt x="395225" y="1704100"/>
                  <a:pt x="777372" y="1513026"/>
                </a:cubicBezTo>
                <a:cubicBezTo>
                  <a:pt x="1155628" y="1323898"/>
                  <a:pt x="1513026" y="1145577"/>
                  <a:pt x="1513026" y="790340"/>
                </a:cubicBezTo>
                <a:cubicBezTo>
                  <a:pt x="1513026" y="435103"/>
                  <a:pt x="1155736" y="256782"/>
                  <a:pt x="777372" y="67654"/>
                </a:cubicBezTo>
                <a:close/>
              </a:path>
            </a:pathLst>
          </a:custGeom>
          <a:gradFill>
            <a:gsLst>
              <a:gs pos="0">
                <a:srgbClr val="FFF9E0">
                  <a:alpha val="19000"/>
                </a:srgbClr>
              </a:gs>
              <a:gs pos="50000">
                <a:srgbClr val="FFF9E0">
                  <a:alpha val="49804"/>
                </a:srgbClr>
              </a:gs>
              <a:gs pos="100000">
                <a:srgbClr val="FFF9E0">
                  <a:alpha val="0"/>
                </a:srgbClr>
              </a:gs>
            </a:gsLst>
            <a:lin ang="5400000" scaled="1"/>
          </a:gradFill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730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2682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4013" indent="-354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6575" indent="-2682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</a:t>
            </a:r>
          </a:p>
        </p:txBody>
      </p:sp>
      <p:grpSp>
        <p:nvGrpSpPr>
          <p:cNvPr id="91" name="Groep 90">
            <a:extLst>
              <a:ext uri="{FF2B5EF4-FFF2-40B4-BE49-F238E27FC236}">
                <a16:creationId xmlns:a16="http://schemas.microsoft.com/office/drawing/2014/main" id="{F57A31A3-FE58-E4BD-543A-E6C8F5BCD89E}"/>
              </a:ext>
            </a:extLst>
          </p:cNvPr>
          <p:cNvGrpSpPr/>
          <p:nvPr userDrawn="1"/>
        </p:nvGrpSpPr>
        <p:grpSpPr>
          <a:xfrm>
            <a:off x="-66454" y="268654"/>
            <a:ext cx="151965" cy="151965"/>
            <a:chOff x="1436100" y="268654"/>
            <a:chExt cx="151965" cy="151965"/>
          </a:xfrm>
        </p:grpSpPr>
        <p:sp>
          <p:nvSpPr>
            <p:cNvPr id="92" name="Vrije vorm: vorm 91" hidden="1">
              <a:extLst>
                <a:ext uri="{FF2B5EF4-FFF2-40B4-BE49-F238E27FC236}">
                  <a16:creationId xmlns:a16="http://schemas.microsoft.com/office/drawing/2014/main" id="{A6C9CE4D-07F3-1842-5C4C-DA8FC80D1764}"/>
                </a:ext>
              </a:extLst>
            </p:cNvPr>
            <p:cNvSpPr/>
            <p:nvPr/>
          </p:nvSpPr>
          <p:spPr>
            <a:xfrm>
              <a:off x="1436100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3" name="Vrije vorm: vorm 92">
              <a:extLst>
                <a:ext uri="{FF2B5EF4-FFF2-40B4-BE49-F238E27FC236}">
                  <a16:creationId xmlns:a16="http://schemas.microsoft.com/office/drawing/2014/main" id="{44177170-AD99-DC9A-118D-1583C2A228AA}"/>
                </a:ext>
              </a:extLst>
            </p:cNvPr>
            <p:cNvSpPr/>
            <p:nvPr/>
          </p:nvSpPr>
          <p:spPr>
            <a:xfrm>
              <a:off x="1436100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49695 w 167268"/>
                <a:gd name="connsiteY6" fmla="*/ 84117 h 167268"/>
                <a:gd name="connsiteX7" fmla="*/ 59732 w 167268"/>
                <a:gd name="connsiteY7" fmla="*/ 59732 h 167268"/>
                <a:gd name="connsiteX8" fmla="*/ 107523 w 167268"/>
                <a:gd name="connsiteY8" fmla="*/ 59732 h 167268"/>
                <a:gd name="connsiteX9" fmla="*/ 107523 w 167268"/>
                <a:gd name="connsiteY9" fmla="*/ 10752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7350"/>
                    <a:pt x="49959" y="102591"/>
                    <a:pt x="49695" y="84117"/>
                  </a:cubicBezTo>
                  <a:cubicBezTo>
                    <a:pt x="49552" y="74957"/>
                    <a:pt x="53185" y="66143"/>
                    <a:pt x="59732" y="59732"/>
                  </a:cubicBezTo>
                  <a:cubicBezTo>
                    <a:pt x="72934" y="46534"/>
                    <a:pt x="94321" y="46534"/>
                    <a:pt x="107523" y="59732"/>
                  </a:cubicBezTo>
                  <a:cubicBezTo>
                    <a:pt x="120725" y="72929"/>
                    <a:pt x="120725" y="94325"/>
                    <a:pt x="107523" y="107523"/>
                  </a:cubicBezTo>
                  <a:cubicBezTo>
                    <a:pt x="101131" y="113745"/>
                    <a:pt x="92540" y="117182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8" name="Groep 177">
            <a:extLst>
              <a:ext uri="{FF2B5EF4-FFF2-40B4-BE49-F238E27FC236}">
                <a16:creationId xmlns:a16="http://schemas.microsoft.com/office/drawing/2014/main" id="{1F73781F-BBE0-E7F9-3F98-C90A89CBF082}"/>
              </a:ext>
            </a:extLst>
          </p:cNvPr>
          <p:cNvGrpSpPr/>
          <p:nvPr userDrawn="1"/>
        </p:nvGrpSpPr>
        <p:grpSpPr>
          <a:xfrm>
            <a:off x="2955752" y="6347260"/>
            <a:ext cx="151965" cy="151965"/>
            <a:chOff x="2955752" y="6347260"/>
            <a:chExt cx="151965" cy="151965"/>
          </a:xfrm>
        </p:grpSpPr>
        <p:sp>
          <p:nvSpPr>
            <p:cNvPr id="148" name="Vrije vorm: vorm 147" hidden="1">
              <a:extLst>
                <a:ext uri="{FF2B5EF4-FFF2-40B4-BE49-F238E27FC236}">
                  <a16:creationId xmlns:a16="http://schemas.microsoft.com/office/drawing/2014/main" id="{BEA268CC-E146-B8CC-7A32-1A7A2DBA8F20}"/>
                </a:ext>
              </a:extLst>
            </p:cNvPr>
            <p:cNvSpPr/>
            <p:nvPr/>
          </p:nvSpPr>
          <p:spPr>
            <a:xfrm>
              <a:off x="2955752" y="6347260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49" name="Vrije vorm: vorm 148">
              <a:extLst>
                <a:ext uri="{FF2B5EF4-FFF2-40B4-BE49-F238E27FC236}">
                  <a16:creationId xmlns:a16="http://schemas.microsoft.com/office/drawing/2014/main" id="{65BD0B66-BE91-1D3C-EE40-4FBD0E849A73}"/>
                </a:ext>
              </a:extLst>
            </p:cNvPr>
            <p:cNvSpPr/>
            <p:nvPr/>
          </p:nvSpPr>
          <p:spPr>
            <a:xfrm>
              <a:off x="2955752" y="6347260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59"/>
                    <a:pt x="113736" y="101071"/>
                    <a:pt x="107523" y="107283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88233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0" dur="100" fill="hold"/>
                                        <p:tgtEl>
                                          <p:spTgt spid="18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" dur="100" fill="hold"/>
                                        <p:tgtEl>
                                          <p:spTgt spid="16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2" dur="100" fill="hold"/>
                                        <p:tgtEl>
                                          <p:spTgt spid="15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28" dur="100" fill="hold"/>
                                        <p:tgtEl>
                                          <p:spTgt spid="17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34" dur="100" fill="hold"/>
                                        <p:tgtEl>
                                          <p:spTgt spid="16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40" dur="100" fill="hold"/>
                                        <p:tgtEl>
                                          <p:spTgt spid="16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46" dur="100" fill="hold"/>
                                        <p:tgtEl>
                                          <p:spTgt spid="17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52" dur="100" fill="hold"/>
                                        <p:tgtEl>
                                          <p:spTgt spid="16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58" dur="100" fill="hold"/>
                                        <p:tgtEl>
                                          <p:spTgt spid="16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64" dur="100" fill="hold"/>
                                        <p:tgtEl>
                                          <p:spTgt spid="17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70" dur="100" fill="hold"/>
                                        <p:tgtEl>
                                          <p:spTgt spid="16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76" dur="100" fill="hold"/>
                                        <p:tgtEl>
                                          <p:spTgt spid="15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82" dur="100" fill="hold"/>
                                        <p:tgtEl>
                                          <p:spTgt spid="16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88" dur="100" fill="hold"/>
                                        <p:tgtEl>
                                          <p:spTgt spid="16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94" dur="100" fill="hold"/>
                                        <p:tgtEl>
                                          <p:spTgt spid="16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00" dur="100" fill="hold"/>
                                        <p:tgtEl>
                                          <p:spTgt spid="17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8" decel="100000" fill="hold" grpId="0" nodeType="withEffect">
                                  <p:stCondLst>
                                    <p:cond delay="26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8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1000"/>
                                        <p:tgtEl>
                                          <p:spTgt spid="8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10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1000"/>
                                        <p:tgtEl>
                                          <p:spTgt spid="8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10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1000"/>
                                        <p:tgtEl>
                                          <p:spTgt spid="8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10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39" dur="100" fill="hold"/>
                                        <p:tgtEl>
                                          <p:spTgt spid="9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40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6" presetClass="emp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45" dur="100" fill="hold"/>
                                        <p:tgtEl>
                                          <p:spTgt spid="4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46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6" presetClass="emph" presetSubtype="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51" dur="100" fill="hold"/>
                                        <p:tgtEl>
                                          <p:spTgt spid="4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52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6" presetClass="emph" presetSubtype="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57" dur="100" fill="hold"/>
                                        <p:tgtEl>
                                          <p:spTgt spid="13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58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6" presetClass="emph" presetSubtype="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63" dur="100" fill="hold"/>
                                        <p:tgtEl>
                                          <p:spTgt spid="14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64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6" presetClass="emp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69" dur="100" fill="hold"/>
                                        <p:tgtEl>
                                          <p:spTgt spid="13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70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6" presetClass="emph" presetSubtype="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75" dur="100" fill="hold"/>
                                        <p:tgtEl>
                                          <p:spTgt spid="8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animBg="1"/>
      <p:bldP spid="192" grpId="0" animBg="1"/>
      <p:bldP spid="203" grpId="0" animBg="1"/>
      <p:bldP spid="87" grpId="0" uiExpand="1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animBg="1"/>
      <p:bldP spid="43" grpId="1" animBg="1"/>
      <p:bldP spid="45" grpId="0" animBg="1"/>
      <p:bldP spid="45" grpId="1" animBg="1"/>
      <p:bldP spid="85" grpId="0" animBg="1"/>
      <p:bldP spid="85" grpId="1" animBg="1"/>
      <p:bldP spid="133" grpId="0" animBg="1"/>
      <p:bldP spid="133" grpId="1" animBg="1"/>
      <p:bldP spid="137" grpId="0" animBg="1"/>
      <p:bldP spid="137" grpId="1" animBg="1"/>
      <p:bldP spid="147" grpId="0" animBg="1"/>
      <p:bldP spid="147" grpId="1" animBg="1"/>
      <p:bldP spid="185" grpId="0" animBg="1"/>
      <p:bldP spid="185" grpId="1" animBg="1"/>
      <p:bldP spid="190" grpId="0" animBg="1"/>
      <p:bldP spid="86" grpId="0" uiExpand="1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uiExpand="1" build="p" animBg="1">
        <p:tmplLst>
          <p:tmpl>
            <p:tnLst>
              <p:par>
                <p:cTn presetID="22" presetClass="entr" presetSubtype="4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4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D91FBE04-59D4-8148-7D79-525CA937F9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2171"/>
            <a:ext cx="12192000" cy="6860171"/>
          </a:xfrm>
          <a:custGeom>
            <a:avLst/>
            <a:gdLst>
              <a:gd name="connsiteX0" fmla="*/ 11674090 w 12192000"/>
              <a:gd name="connsiteY0" fmla="*/ 0 h 6860171"/>
              <a:gd name="connsiteX1" fmla="*/ 12192000 w 12192000"/>
              <a:gd name="connsiteY1" fmla="*/ 579 h 6860171"/>
              <a:gd name="connsiteX2" fmla="*/ 12192000 w 12192000"/>
              <a:gd name="connsiteY2" fmla="*/ 6860171 h 6860171"/>
              <a:gd name="connsiteX3" fmla="*/ 0 w 12192000"/>
              <a:gd name="connsiteY3" fmla="*/ 6860171 h 6860171"/>
              <a:gd name="connsiteX4" fmla="*/ 0 w 12192000"/>
              <a:gd name="connsiteY4" fmla="*/ 579 h 6860171"/>
              <a:gd name="connsiteX5" fmla="*/ 10020300 w 12192000"/>
              <a:gd name="connsiteY5" fmla="*/ 578 h 6860171"/>
              <a:gd name="connsiteX6" fmla="*/ 10020300 w 12192000"/>
              <a:gd name="connsiteY6" fmla="*/ 2171 h 6860171"/>
              <a:gd name="connsiteX7" fmla="*/ 11674090 w 12192000"/>
              <a:gd name="connsiteY7" fmla="*/ 2171 h 686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60171">
                <a:moveTo>
                  <a:pt x="11674090" y="0"/>
                </a:moveTo>
                <a:lnTo>
                  <a:pt x="12192000" y="579"/>
                </a:lnTo>
                <a:lnTo>
                  <a:pt x="12192000" y="6860171"/>
                </a:lnTo>
                <a:lnTo>
                  <a:pt x="0" y="6860171"/>
                </a:lnTo>
                <a:lnTo>
                  <a:pt x="0" y="579"/>
                </a:lnTo>
                <a:lnTo>
                  <a:pt x="10020300" y="578"/>
                </a:lnTo>
                <a:lnTo>
                  <a:pt x="10020300" y="2171"/>
                </a:lnTo>
                <a:lnTo>
                  <a:pt x="11674090" y="2171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 tIns="216000" bIns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GB" sz="1200" i="1" kern="1200" noProof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noProof="0" dirty="0"/>
              <a:t> 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E6433-E30B-4EEF-ACFB-2A3E00D969F1}" type="datetime1">
              <a:rPr lang="en-GB" noProof="0" smtClean="0"/>
              <a:t>27/03/2023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138" y="6345237"/>
            <a:ext cx="6733752" cy="1539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B5DC5B-6873-43DB-ADC7-B15ACCE0DFD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1" y="2214340"/>
            <a:ext cx="4194900" cy="369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Place a title here</a:t>
            </a:r>
          </a:p>
        </p:txBody>
      </p:sp>
      <p:sp>
        <p:nvSpPr>
          <p:cNvPr id="8" name="Tijdelijke aanduiding voor tekst 14">
            <a:extLst>
              <a:ext uri="{FF2B5EF4-FFF2-40B4-BE49-F238E27FC236}">
                <a16:creationId xmlns:a16="http://schemas.microsoft.com/office/drawing/2014/main" id="{8AC86A69-B8EF-AF6D-F6FC-CC464142467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55535" y="6336593"/>
            <a:ext cx="4015740" cy="162631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Tijdelijke aanduiding voor tekst 8">
            <a:extLst>
              <a:ext uri="{FF2B5EF4-FFF2-40B4-BE49-F238E27FC236}">
                <a16:creationId xmlns:a16="http://schemas.microsoft.com/office/drawing/2014/main" id="{28ADE3A2-17F7-C75D-FEBB-1B5EF2A9BCF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chemeClr val="accent3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D0FFBDA4-7C06-1685-AA76-4DCA4FCB0E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</p:spTree>
    <p:extLst>
      <p:ext uri="{BB962C8B-B14F-4D97-AF65-F5344CB8AC3E}">
        <p14:creationId xmlns:p14="http://schemas.microsoft.com/office/powerpoint/2010/main" val="81000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ph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2E78DFAA-EE9E-29C3-064E-534C26AF9230}"/>
              </a:ext>
            </a:extLst>
          </p:cNvPr>
          <p:cNvSpPr/>
          <p:nvPr userDrawn="1"/>
        </p:nvSpPr>
        <p:spPr>
          <a:xfrm>
            <a:off x="0" y="-6420"/>
            <a:ext cx="7453752" cy="68644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9B47FD98-A9FC-49EE-1730-7F969FD64CBF}"/>
              </a:ext>
            </a:extLst>
          </p:cNvPr>
          <p:cNvSpPr/>
          <p:nvPr userDrawn="1"/>
        </p:nvSpPr>
        <p:spPr>
          <a:xfrm>
            <a:off x="6463462" y="719138"/>
            <a:ext cx="5016001" cy="5086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5425437" cy="790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Place a title here</a:t>
            </a:r>
            <a:br>
              <a:rPr lang="en-GB" noProof="0" dirty="0"/>
            </a:br>
            <a:r>
              <a:rPr lang="en-GB" noProof="0" dirty="0"/>
              <a:t>max 2 rows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19999" y="1773238"/>
            <a:ext cx="5425438" cy="4033562"/>
          </a:xfrm>
        </p:spPr>
        <p:txBody>
          <a:bodyPr vert="horz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Text</a:t>
            </a:r>
          </a:p>
          <a:p>
            <a:pPr lvl="4"/>
            <a:r>
              <a:rPr lang="en-GB" noProof="0" dirty="0"/>
              <a:t>Subtitle #1</a:t>
            </a:r>
          </a:p>
          <a:p>
            <a:pPr lvl="5"/>
            <a:r>
              <a:rPr lang="en-GB" noProof="0" dirty="0"/>
              <a:t>Alt. subtitle #2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FC645-244C-4C0A-B1F2-8BE4F84F1ED4}" type="datetime1">
              <a:rPr lang="en-GB" noProof="0" smtClean="0"/>
              <a:t>27/03/2023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8" name="Tijdelijke aanduiding voor grafiek 17">
            <a:extLst>
              <a:ext uri="{FF2B5EF4-FFF2-40B4-BE49-F238E27FC236}">
                <a16:creationId xmlns:a16="http://schemas.microsoft.com/office/drawing/2014/main" id="{FBAE20DA-BB0F-413F-A532-86A4D0079AB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456000" y="719138"/>
            <a:ext cx="5016000" cy="5087661"/>
          </a:xfrm>
          <a:solidFill>
            <a:schemeClr val="bg1"/>
          </a:solidFill>
        </p:spPr>
        <p:txBody>
          <a:bodyPr tIns="216000" bIns="1080000" anchor="ctr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nl-NL" sz="1200" i="1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noProof="0" dirty="0"/>
              <a:t>Click the icon below </a:t>
            </a:r>
            <a:br>
              <a:rPr lang="en-GB" noProof="0" dirty="0"/>
            </a:br>
            <a:r>
              <a:rPr lang="en-GB" noProof="0" dirty="0"/>
              <a:t>to add a graph.</a:t>
            </a:r>
          </a:p>
        </p:txBody>
      </p:sp>
      <p:sp>
        <p:nvSpPr>
          <p:cNvPr id="21" name="Tijdelijke aanduiding voor tekst 8">
            <a:extLst>
              <a:ext uri="{FF2B5EF4-FFF2-40B4-BE49-F238E27FC236}">
                <a16:creationId xmlns:a16="http://schemas.microsoft.com/office/drawing/2014/main" id="{6AC9C9AE-F1DA-A4C2-5576-564CB955E9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chemeClr val="accent3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22" name="Tijdelijke aanduiding voor tekst 8">
            <a:extLst>
              <a:ext uri="{FF2B5EF4-FFF2-40B4-BE49-F238E27FC236}">
                <a16:creationId xmlns:a16="http://schemas.microsoft.com/office/drawing/2014/main" id="{8097BAC4-4B32-5C53-84A5-DDDB96465DB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</p:spTree>
    <p:extLst>
      <p:ext uri="{BB962C8B-B14F-4D97-AF65-F5344CB8AC3E}">
        <p14:creationId xmlns:p14="http://schemas.microsoft.com/office/powerpoint/2010/main" val="149744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958" userDrawn="1">
          <p15:clr>
            <a:srgbClr val="5ACBF0"/>
          </p15:clr>
        </p15:guide>
        <p15:guide id="2" orient="horz" pos="1117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do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ep 21">
            <a:extLst>
              <a:ext uri="{FF2B5EF4-FFF2-40B4-BE49-F238E27FC236}">
                <a16:creationId xmlns:a16="http://schemas.microsoft.com/office/drawing/2014/main" id="{806C9B1C-6AE9-4353-EC10-987E90F534A3}"/>
              </a:ext>
            </a:extLst>
          </p:cNvPr>
          <p:cNvGrpSpPr/>
          <p:nvPr userDrawn="1"/>
        </p:nvGrpSpPr>
        <p:grpSpPr>
          <a:xfrm rot="10800000">
            <a:off x="-2" y="2886074"/>
            <a:ext cx="12192002" cy="3971926"/>
            <a:chOff x="-2" y="-1"/>
            <a:chExt cx="12192002" cy="3971926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18B3B05B-1E8E-60E2-C4B6-D184061E0DEC}"/>
                </a:ext>
              </a:extLst>
            </p:cNvPr>
            <p:cNvSpPr/>
            <p:nvPr userDrawn="1"/>
          </p:nvSpPr>
          <p:spPr>
            <a:xfrm>
              <a:off x="0" y="-1"/>
              <a:ext cx="12192000" cy="39719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dirty="0" err="1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F0C2B1A4-006E-2762-94F2-8BCBB49892A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12358" b="10226"/>
            <a:stretch/>
          </p:blipFill>
          <p:spPr>
            <a:xfrm flipH="1">
              <a:off x="-2" y="1"/>
              <a:ext cx="5770059" cy="397192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162A71EB-05AA-0018-1112-4067D9054FB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796" b="10226"/>
            <a:stretch/>
          </p:blipFill>
          <p:spPr>
            <a:xfrm>
              <a:off x="5660041" y="1"/>
              <a:ext cx="6531234" cy="3971924"/>
            </a:xfrm>
            <a:prstGeom prst="rect">
              <a:avLst/>
            </a:prstGeom>
          </p:spPr>
        </p:pic>
      </p:grpSp>
      <p:sp>
        <p:nvSpPr>
          <p:cNvPr id="3" name="Rechthoek 2">
            <a:extLst>
              <a:ext uri="{FF2B5EF4-FFF2-40B4-BE49-F238E27FC236}">
                <a16:creationId xmlns:a16="http://schemas.microsoft.com/office/drawing/2014/main" id="{FEE7EF3B-BECB-53A3-0515-376F069B5625}"/>
              </a:ext>
            </a:extLst>
          </p:cNvPr>
          <p:cNvSpPr/>
          <p:nvPr userDrawn="1"/>
        </p:nvSpPr>
        <p:spPr>
          <a:xfrm>
            <a:off x="719138" y="720000"/>
            <a:ext cx="10752137" cy="5085488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8222" y="1089025"/>
            <a:ext cx="10121995" cy="323851"/>
          </a:xfrm>
        </p:spPr>
        <p:txBody>
          <a:bodyPr/>
          <a:lstStyle/>
          <a:p>
            <a:r>
              <a:rPr lang="en-GB" noProof="0" dirty="0"/>
              <a:t>Place a title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0B7D9D40-EA09-465E-A92B-41DECB83A41E}" type="datetime1">
              <a:rPr lang="en-GB" smtClean="0"/>
              <a:t>27/03/2023</a:t>
            </a:fld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B5DC5B-6873-43DB-ADC7-B15ACCE0DFD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Tijdelijke aanduiding voor grafiek 17">
            <a:extLst>
              <a:ext uri="{FF2B5EF4-FFF2-40B4-BE49-F238E27FC236}">
                <a16:creationId xmlns:a16="http://schemas.microsoft.com/office/drawing/2014/main" id="{FBAE20DA-BB0F-413F-A532-86A4D0079AB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1036239" y="1594800"/>
            <a:ext cx="10123253" cy="3840799"/>
          </a:xfrm>
          <a:noFill/>
        </p:spPr>
        <p:txBody>
          <a:bodyPr tIns="216000" bIns="1080000" anchor="ctr" anchorCtr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the icon below </a:t>
            </a:r>
            <a:br>
              <a:rPr lang="en-GB" noProof="0" dirty="0"/>
            </a:br>
            <a:r>
              <a:rPr lang="en-GB" noProof="0" dirty="0"/>
              <a:t>to add a graph.</a:t>
            </a:r>
          </a:p>
        </p:txBody>
      </p:sp>
      <p:grpSp>
        <p:nvGrpSpPr>
          <p:cNvPr id="23" name="Groep 22">
            <a:extLst>
              <a:ext uri="{FF2B5EF4-FFF2-40B4-BE49-F238E27FC236}">
                <a16:creationId xmlns:a16="http://schemas.microsoft.com/office/drawing/2014/main" id="{DF628AF1-D540-E081-176C-30FD638FCE78}"/>
              </a:ext>
            </a:extLst>
          </p:cNvPr>
          <p:cNvGrpSpPr/>
          <p:nvPr userDrawn="1"/>
        </p:nvGrpSpPr>
        <p:grpSpPr>
          <a:xfrm>
            <a:off x="7453752" y="6342684"/>
            <a:ext cx="4016042" cy="163185"/>
            <a:chOff x="7453752" y="6342684"/>
            <a:chExt cx="4016042" cy="163185"/>
          </a:xfrm>
        </p:grpSpPr>
        <p:sp>
          <p:nvSpPr>
            <p:cNvPr id="24" name="Vrije vorm: vorm 23">
              <a:extLst>
                <a:ext uri="{FF2B5EF4-FFF2-40B4-BE49-F238E27FC236}">
                  <a16:creationId xmlns:a16="http://schemas.microsoft.com/office/drawing/2014/main" id="{177AADEB-6522-F944-2269-46E2C0DE4FA5}"/>
                </a:ext>
              </a:extLst>
            </p:cNvPr>
            <p:cNvSpPr/>
            <p:nvPr/>
          </p:nvSpPr>
          <p:spPr>
            <a:xfrm>
              <a:off x="7453752" y="6473521"/>
              <a:ext cx="3021491" cy="1787"/>
            </a:xfrm>
            <a:custGeom>
              <a:avLst/>
              <a:gdLst>
                <a:gd name="connsiteX0" fmla="*/ 0 w 3021491"/>
                <a:gd name="connsiteY0" fmla="*/ 0 h 1787"/>
                <a:gd name="connsiteX1" fmla="*/ 3021492 w 3021491"/>
                <a:gd name="connsiteY1" fmla="*/ 0 h 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1491" h="1787">
                  <a:moveTo>
                    <a:pt x="0" y="0"/>
                  </a:moveTo>
                  <a:lnTo>
                    <a:pt x="3021492" y="0"/>
                  </a:lnTo>
                </a:path>
              </a:pathLst>
            </a:custGeom>
            <a:ln w="58892" cap="flat">
              <a:gradFill>
                <a:gsLst>
                  <a:gs pos="0">
                    <a:srgbClr val="FFFFFF">
                      <a:alpha val="0"/>
                    </a:srgbClr>
                  </a:gs>
                  <a:gs pos="22990">
                    <a:schemeClr val="bg1">
                      <a:alpha val="50000"/>
                    </a:schemeClr>
                  </a:gs>
                  <a:gs pos="46010">
                    <a:schemeClr val="bg1"/>
                  </a:gs>
                  <a:gs pos="100000">
                    <a:schemeClr val="bg1"/>
                  </a:gs>
                </a:gsLst>
                <a:lin ang="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grpSp>
          <p:nvGrpSpPr>
            <p:cNvPr id="25" name="Graphic 18">
              <a:extLst>
                <a:ext uri="{FF2B5EF4-FFF2-40B4-BE49-F238E27FC236}">
                  <a16:creationId xmlns:a16="http://schemas.microsoft.com/office/drawing/2014/main" id="{B45E2A5B-D759-6D18-9B8C-00B906254B81}"/>
                </a:ext>
              </a:extLst>
            </p:cNvPr>
            <p:cNvGrpSpPr/>
            <p:nvPr/>
          </p:nvGrpSpPr>
          <p:grpSpPr>
            <a:xfrm>
              <a:off x="10511361" y="6342684"/>
              <a:ext cx="958433" cy="163185"/>
              <a:chOff x="10511361" y="6342684"/>
              <a:chExt cx="958433" cy="163185"/>
            </a:xfrm>
            <a:solidFill>
              <a:schemeClr val="bg1"/>
            </a:solidFill>
          </p:grpSpPr>
          <p:sp>
            <p:nvSpPr>
              <p:cNvPr id="26" name="Vrije vorm: vorm 25">
                <a:extLst>
                  <a:ext uri="{FF2B5EF4-FFF2-40B4-BE49-F238E27FC236}">
                    <a16:creationId xmlns:a16="http://schemas.microsoft.com/office/drawing/2014/main" id="{55AE08BF-219D-0F21-D6CB-A345702F07E9}"/>
                  </a:ext>
                </a:extLst>
              </p:cNvPr>
              <p:cNvSpPr/>
              <p:nvPr/>
            </p:nvSpPr>
            <p:spPr>
              <a:xfrm>
                <a:off x="10511361" y="6342684"/>
                <a:ext cx="464267" cy="163185"/>
              </a:xfrm>
              <a:custGeom>
                <a:avLst/>
                <a:gdLst>
                  <a:gd name="connsiteX0" fmla="*/ 382648 w 464267"/>
                  <a:gd name="connsiteY0" fmla="*/ 105925 h 163185"/>
                  <a:gd name="connsiteX1" fmla="*/ 358307 w 464267"/>
                  <a:gd name="connsiteY1" fmla="*/ 81584 h 163185"/>
                  <a:gd name="connsiteX2" fmla="*/ 382648 w 464267"/>
                  <a:gd name="connsiteY2" fmla="*/ 57243 h 163185"/>
                  <a:gd name="connsiteX3" fmla="*/ 406989 w 464267"/>
                  <a:gd name="connsiteY3" fmla="*/ 81584 h 163185"/>
                  <a:gd name="connsiteX4" fmla="*/ 382648 w 464267"/>
                  <a:gd name="connsiteY4" fmla="*/ 105925 h 163185"/>
                  <a:gd name="connsiteX5" fmla="*/ 382648 w 464267"/>
                  <a:gd name="connsiteY5" fmla="*/ 0 h 163185"/>
                  <a:gd name="connsiteX6" fmla="*/ 302280 w 464267"/>
                  <a:gd name="connsiteY6" fmla="*/ 67394 h 163185"/>
                  <a:gd name="connsiteX7" fmla="*/ 302280 w 464267"/>
                  <a:gd name="connsiteY7" fmla="*/ 20105 h 163185"/>
                  <a:gd name="connsiteX8" fmla="*/ 284891 w 464267"/>
                  <a:gd name="connsiteY8" fmla="*/ 2716 h 163185"/>
                  <a:gd name="connsiteX9" fmla="*/ 243911 w 464267"/>
                  <a:gd name="connsiteY9" fmla="*/ 2716 h 163185"/>
                  <a:gd name="connsiteX10" fmla="*/ 243911 w 464267"/>
                  <a:gd name="connsiteY10" fmla="*/ 64248 h 163185"/>
                  <a:gd name="connsiteX11" fmla="*/ 208865 w 464267"/>
                  <a:gd name="connsiteY11" fmla="*/ 16638 h 163185"/>
                  <a:gd name="connsiteX12" fmla="*/ 181057 w 464267"/>
                  <a:gd name="connsiteY12" fmla="*/ 2716 h 163185"/>
                  <a:gd name="connsiteX13" fmla="*/ 0 w 464267"/>
                  <a:gd name="connsiteY13" fmla="*/ 2716 h 163185"/>
                  <a:gd name="connsiteX14" fmla="*/ 0 w 464267"/>
                  <a:gd name="connsiteY14" fmla="*/ 44643 h 163185"/>
                  <a:gd name="connsiteX15" fmla="*/ 17121 w 464267"/>
                  <a:gd name="connsiteY15" fmla="*/ 61782 h 163185"/>
                  <a:gd name="connsiteX16" fmla="*/ 44214 w 464267"/>
                  <a:gd name="connsiteY16" fmla="*/ 61782 h 163185"/>
                  <a:gd name="connsiteX17" fmla="*/ 44214 w 464267"/>
                  <a:gd name="connsiteY17" fmla="*/ 143115 h 163185"/>
                  <a:gd name="connsiteX18" fmla="*/ 61603 w 464267"/>
                  <a:gd name="connsiteY18" fmla="*/ 160504 h 163185"/>
                  <a:gd name="connsiteX19" fmla="*/ 105943 w 464267"/>
                  <a:gd name="connsiteY19" fmla="*/ 160504 h 163185"/>
                  <a:gd name="connsiteX20" fmla="*/ 105943 w 464267"/>
                  <a:gd name="connsiteY20" fmla="*/ 61764 h 163185"/>
                  <a:gd name="connsiteX21" fmla="*/ 143366 w 464267"/>
                  <a:gd name="connsiteY21" fmla="*/ 61764 h 163185"/>
                  <a:gd name="connsiteX22" fmla="*/ 143366 w 464267"/>
                  <a:gd name="connsiteY22" fmla="*/ 143097 h 163185"/>
                  <a:gd name="connsiteX23" fmla="*/ 160755 w 464267"/>
                  <a:gd name="connsiteY23" fmla="*/ 160486 h 163185"/>
                  <a:gd name="connsiteX24" fmla="*/ 201752 w 464267"/>
                  <a:gd name="connsiteY24" fmla="*/ 160486 h 163185"/>
                  <a:gd name="connsiteX25" fmla="*/ 201752 w 464267"/>
                  <a:gd name="connsiteY25" fmla="*/ 98955 h 163185"/>
                  <a:gd name="connsiteX26" fmla="*/ 236673 w 464267"/>
                  <a:gd name="connsiteY26" fmla="*/ 146564 h 163185"/>
                  <a:gd name="connsiteX27" fmla="*/ 264499 w 464267"/>
                  <a:gd name="connsiteY27" fmla="*/ 160486 h 163185"/>
                  <a:gd name="connsiteX28" fmla="*/ 302280 w 464267"/>
                  <a:gd name="connsiteY28" fmla="*/ 160486 h 163185"/>
                  <a:gd name="connsiteX29" fmla="*/ 302280 w 464267"/>
                  <a:gd name="connsiteY29" fmla="*/ 96345 h 163185"/>
                  <a:gd name="connsiteX30" fmla="*/ 382648 w 464267"/>
                  <a:gd name="connsiteY30" fmla="*/ 163185 h 163185"/>
                  <a:gd name="connsiteX31" fmla="*/ 464268 w 464267"/>
                  <a:gd name="connsiteY31" fmla="*/ 81601 h 163185"/>
                  <a:gd name="connsiteX32" fmla="*/ 382648 w 464267"/>
                  <a:gd name="connsiteY32" fmla="*/ 0 h 163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64267" h="163185">
                    <a:moveTo>
                      <a:pt x="382648" y="105925"/>
                    </a:moveTo>
                    <a:cubicBezTo>
                      <a:pt x="369209" y="105925"/>
                      <a:pt x="358307" y="95041"/>
                      <a:pt x="358307" y="81584"/>
                    </a:cubicBezTo>
                    <a:cubicBezTo>
                      <a:pt x="358307" y="68144"/>
                      <a:pt x="369209" y="57243"/>
                      <a:pt x="382648" y="57243"/>
                    </a:cubicBezTo>
                    <a:cubicBezTo>
                      <a:pt x="396087" y="57243"/>
                      <a:pt x="406989" y="68144"/>
                      <a:pt x="406989" y="81584"/>
                    </a:cubicBezTo>
                    <a:cubicBezTo>
                      <a:pt x="406989" y="95041"/>
                      <a:pt x="396087" y="105925"/>
                      <a:pt x="382648" y="105925"/>
                    </a:cubicBezTo>
                    <a:moveTo>
                      <a:pt x="382648" y="0"/>
                    </a:moveTo>
                    <a:cubicBezTo>
                      <a:pt x="341311" y="0"/>
                      <a:pt x="308713" y="28344"/>
                      <a:pt x="302280" y="67394"/>
                    </a:cubicBezTo>
                    <a:lnTo>
                      <a:pt x="302280" y="20105"/>
                    </a:lnTo>
                    <a:cubicBezTo>
                      <a:pt x="302280" y="7935"/>
                      <a:pt x="297061" y="2716"/>
                      <a:pt x="284891" y="2716"/>
                    </a:cubicBezTo>
                    <a:lnTo>
                      <a:pt x="243911" y="2716"/>
                    </a:lnTo>
                    <a:lnTo>
                      <a:pt x="243911" y="64248"/>
                    </a:lnTo>
                    <a:lnTo>
                      <a:pt x="208865" y="16638"/>
                    </a:lnTo>
                    <a:cubicBezTo>
                      <a:pt x="201252" y="6541"/>
                      <a:pt x="193728" y="2716"/>
                      <a:pt x="181057" y="2716"/>
                    </a:cubicBezTo>
                    <a:lnTo>
                      <a:pt x="0" y="2716"/>
                    </a:lnTo>
                    <a:lnTo>
                      <a:pt x="0" y="44643"/>
                    </a:lnTo>
                    <a:cubicBezTo>
                      <a:pt x="0" y="56635"/>
                      <a:pt x="5147" y="61782"/>
                      <a:pt x="17121" y="61782"/>
                    </a:cubicBezTo>
                    <a:lnTo>
                      <a:pt x="44214" y="61782"/>
                    </a:lnTo>
                    <a:lnTo>
                      <a:pt x="44214" y="143115"/>
                    </a:lnTo>
                    <a:cubicBezTo>
                      <a:pt x="44214" y="155268"/>
                      <a:pt x="49433" y="160504"/>
                      <a:pt x="61603" y="160504"/>
                    </a:cubicBezTo>
                    <a:lnTo>
                      <a:pt x="105943" y="160504"/>
                    </a:lnTo>
                    <a:lnTo>
                      <a:pt x="105943" y="61764"/>
                    </a:lnTo>
                    <a:lnTo>
                      <a:pt x="143366" y="61764"/>
                    </a:lnTo>
                    <a:lnTo>
                      <a:pt x="143366" y="143097"/>
                    </a:lnTo>
                    <a:cubicBezTo>
                      <a:pt x="143366" y="155250"/>
                      <a:pt x="148602" y="160486"/>
                      <a:pt x="160755" y="160486"/>
                    </a:cubicBezTo>
                    <a:lnTo>
                      <a:pt x="201752" y="160486"/>
                    </a:lnTo>
                    <a:lnTo>
                      <a:pt x="201752" y="98955"/>
                    </a:lnTo>
                    <a:lnTo>
                      <a:pt x="236673" y="146564"/>
                    </a:lnTo>
                    <a:cubicBezTo>
                      <a:pt x="244304" y="156680"/>
                      <a:pt x="251828" y="160486"/>
                      <a:pt x="264499" y="160486"/>
                    </a:cubicBezTo>
                    <a:lnTo>
                      <a:pt x="302280" y="160486"/>
                    </a:lnTo>
                    <a:lnTo>
                      <a:pt x="302280" y="96345"/>
                    </a:lnTo>
                    <a:cubicBezTo>
                      <a:pt x="308642" y="135859"/>
                      <a:pt x="340400" y="163185"/>
                      <a:pt x="382648" y="163185"/>
                    </a:cubicBezTo>
                    <a:cubicBezTo>
                      <a:pt x="428864" y="163185"/>
                      <a:pt x="464268" y="127799"/>
                      <a:pt x="464268" y="81601"/>
                    </a:cubicBezTo>
                    <a:cubicBezTo>
                      <a:pt x="464268" y="34260"/>
                      <a:pt x="429990" y="0"/>
                      <a:pt x="382648" y="0"/>
                    </a:cubicBezTo>
                  </a:path>
                </a:pathLst>
              </a:custGeom>
              <a:solidFill>
                <a:schemeClr val="bg1"/>
              </a:solidFill>
              <a:ln w="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7" name="Vrije vorm: vorm 26">
                <a:extLst>
                  <a:ext uri="{FF2B5EF4-FFF2-40B4-BE49-F238E27FC236}">
                    <a16:creationId xmlns:a16="http://schemas.microsoft.com/office/drawing/2014/main" id="{72AF70F2-9438-1D86-F5E7-C2B4D8E16115}"/>
                  </a:ext>
                </a:extLst>
              </p:cNvPr>
              <p:cNvSpPr/>
              <p:nvPr/>
            </p:nvSpPr>
            <p:spPr>
              <a:xfrm>
                <a:off x="11009156" y="6435044"/>
                <a:ext cx="276312" cy="69520"/>
              </a:xfrm>
              <a:custGeom>
                <a:avLst/>
                <a:gdLst>
                  <a:gd name="connsiteX0" fmla="*/ 240944 w 276312"/>
                  <a:gd name="connsiteY0" fmla="*/ 37995 h 69520"/>
                  <a:gd name="connsiteX1" fmla="*/ 252632 w 276312"/>
                  <a:gd name="connsiteY1" fmla="*/ 25038 h 69520"/>
                  <a:gd name="connsiteX2" fmla="*/ 264535 w 276312"/>
                  <a:gd name="connsiteY2" fmla="*/ 37995 h 69520"/>
                  <a:gd name="connsiteX3" fmla="*/ 240944 w 276312"/>
                  <a:gd name="connsiteY3" fmla="*/ 37995 h 69520"/>
                  <a:gd name="connsiteX4" fmla="*/ 240748 w 276312"/>
                  <a:gd name="connsiteY4" fmla="*/ 44947 h 69520"/>
                  <a:gd name="connsiteX5" fmla="*/ 276312 w 276312"/>
                  <a:gd name="connsiteY5" fmla="*/ 44947 h 69520"/>
                  <a:gd name="connsiteX6" fmla="*/ 276312 w 276312"/>
                  <a:gd name="connsiteY6" fmla="*/ 43213 h 69520"/>
                  <a:gd name="connsiteX7" fmla="*/ 252632 w 276312"/>
                  <a:gd name="connsiteY7" fmla="*/ 17139 h 69520"/>
                  <a:gd name="connsiteX8" fmla="*/ 228863 w 276312"/>
                  <a:gd name="connsiteY8" fmla="*/ 43428 h 69520"/>
                  <a:gd name="connsiteX9" fmla="*/ 252936 w 276312"/>
                  <a:gd name="connsiteY9" fmla="*/ 69520 h 69520"/>
                  <a:gd name="connsiteX10" fmla="*/ 275830 w 276312"/>
                  <a:gd name="connsiteY10" fmla="*/ 53865 h 69520"/>
                  <a:gd name="connsiteX11" fmla="*/ 265107 w 276312"/>
                  <a:gd name="connsiteY11" fmla="*/ 52703 h 69520"/>
                  <a:gd name="connsiteX12" fmla="*/ 253508 w 276312"/>
                  <a:gd name="connsiteY12" fmla="*/ 61121 h 69520"/>
                  <a:gd name="connsiteX13" fmla="*/ 240748 w 276312"/>
                  <a:gd name="connsiteY13" fmla="*/ 45251 h 69520"/>
                  <a:gd name="connsiteX14" fmla="*/ 240748 w 276312"/>
                  <a:gd name="connsiteY14" fmla="*/ 44947 h 69520"/>
                  <a:gd name="connsiteX15" fmla="*/ 229256 w 276312"/>
                  <a:gd name="connsiteY15" fmla="*/ 876 h 69520"/>
                  <a:gd name="connsiteX16" fmla="*/ 219677 w 276312"/>
                  <a:gd name="connsiteY16" fmla="*/ 0 h 69520"/>
                  <a:gd name="connsiteX17" fmla="*/ 203753 w 276312"/>
                  <a:gd name="connsiteY17" fmla="*/ 17496 h 69520"/>
                  <a:gd name="connsiteX18" fmla="*/ 203753 w 276312"/>
                  <a:gd name="connsiteY18" fmla="*/ 18461 h 69520"/>
                  <a:gd name="connsiteX19" fmla="*/ 195533 w 276312"/>
                  <a:gd name="connsiteY19" fmla="*/ 18461 h 69520"/>
                  <a:gd name="connsiteX20" fmla="*/ 195533 w 276312"/>
                  <a:gd name="connsiteY20" fmla="*/ 26075 h 69520"/>
                  <a:gd name="connsiteX21" fmla="*/ 203753 w 276312"/>
                  <a:gd name="connsiteY21" fmla="*/ 26075 h 69520"/>
                  <a:gd name="connsiteX22" fmla="*/ 203753 w 276312"/>
                  <a:gd name="connsiteY22" fmla="*/ 68126 h 69520"/>
                  <a:gd name="connsiteX23" fmla="*/ 214655 w 276312"/>
                  <a:gd name="connsiteY23" fmla="*/ 68126 h 69520"/>
                  <a:gd name="connsiteX24" fmla="*/ 214655 w 276312"/>
                  <a:gd name="connsiteY24" fmla="*/ 26092 h 69520"/>
                  <a:gd name="connsiteX25" fmla="*/ 226540 w 276312"/>
                  <a:gd name="connsiteY25" fmla="*/ 26092 h 69520"/>
                  <a:gd name="connsiteX26" fmla="*/ 226540 w 276312"/>
                  <a:gd name="connsiteY26" fmla="*/ 18479 h 69520"/>
                  <a:gd name="connsiteX27" fmla="*/ 214459 w 276312"/>
                  <a:gd name="connsiteY27" fmla="*/ 18479 h 69520"/>
                  <a:gd name="connsiteX28" fmla="*/ 214459 w 276312"/>
                  <a:gd name="connsiteY28" fmla="*/ 17121 h 69520"/>
                  <a:gd name="connsiteX29" fmla="*/ 222680 w 276312"/>
                  <a:gd name="connsiteY29" fmla="*/ 8310 h 69520"/>
                  <a:gd name="connsiteX30" fmla="*/ 229256 w 276312"/>
                  <a:gd name="connsiteY30" fmla="*/ 8989 h 69520"/>
                  <a:gd name="connsiteX31" fmla="*/ 229256 w 276312"/>
                  <a:gd name="connsiteY31" fmla="*/ 876 h 69520"/>
                  <a:gd name="connsiteX32" fmla="*/ 175248 w 276312"/>
                  <a:gd name="connsiteY32" fmla="*/ 68144 h 69520"/>
                  <a:gd name="connsiteX33" fmla="*/ 186543 w 276312"/>
                  <a:gd name="connsiteY33" fmla="*/ 68144 h 69520"/>
                  <a:gd name="connsiteX34" fmla="*/ 186543 w 276312"/>
                  <a:gd name="connsiteY34" fmla="*/ 18479 h 69520"/>
                  <a:gd name="connsiteX35" fmla="*/ 175248 w 276312"/>
                  <a:gd name="connsiteY35" fmla="*/ 18479 h 69520"/>
                  <a:gd name="connsiteX36" fmla="*/ 175248 w 276312"/>
                  <a:gd name="connsiteY36" fmla="*/ 68144 h 69520"/>
                  <a:gd name="connsiteX37" fmla="*/ 175248 w 276312"/>
                  <a:gd name="connsiteY37" fmla="*/ 10348 h 69520"/>
                  <a:gd name="connsiteX38" fmla="*/ 186543 w 276312"/>
                  <a:gd name="connsiteY38" fmla="*/ 10348 h 69520"/>
                  <a:gd name="connsiteX39" fmla="*/ 186543 w 276312"/>
                  <a:gd name="connsiteY39" fmla="*/ 1090 h 69520"/>
                  <a:gd name="connsiteX40" fmla="*/ 175248 w 276312"/>
                  <a:gd name="connsiteY40" fmla="*/ 1090 h 69520"/>
                  <a:gd name="connsiteX41" fmla="*/ 175248 w 276312"/>
                  <a:gd name="connsiteY41" fmla="*/ 10348 h 69520"/>
                  <a:gd name="connsiteX42" fmla="*/ 147941 w 276312"/>
                  <a:gd name="connsiteY42" fmla="*/ 68144 h 69520"/>
                  <a:gd name="connsiteX43" fmla="*/ 159236 w 276312"/>
                  <a:gd name="connsiteY43" fmla="*/ 68144 h 69520"/>
                  <a:gd name="connsiteX44" fmla="*/ 159236 w 276312"/>
                  <a:gd name="connsiteY44" fmla="*/ 1072 h 69520"/>
                  <a:gd name="connsiteX45" fmla="*/ 147941 w 276312"/>
                  <a:gd name="connsiteY45" fmla="*/ 1072 h 69520"/>
                  <a:gd name="connsiteX46" fmla="*/ 147941 w 276312"/>
                  <a:gd name="connsiteY46" fmla="*/ 68144 h 69520"/>
                  <a:gd name="connsiteX47" fmla="*/ 118989 w 276312"/>
                  <a:gd name="connsiteY47" fmla="*/ 17228 h 69520"/>
                  <a:gd name="connsiteX48" fmla="*/ 116380 w 276312"/>
                  <a:gd name="connsiteY48" fmla="*/ 17121 h 69520"/>
                  <a:gd name="connsiteX49" fmla="*/ 102368 w 276312"/>
                  <a:gd name="connsiteY49" fmla="*/ 29184 h 69520"/>
                  <a:gd name="connsiteX50" fmla="*/ 102368 w 276312"/>
                  <a:gd name="connsiteY50" fmla="*/ 18461 h 69520"/>
                  <a:gd name="connsiteX51" fmla="*/ 92235 w 276312"/>
                  <a:gd name="connsiteY51" fmla="*/ 18461 h 69520"/>
                  <a:gd name="connsiteX52" fmla="*/ 92235 w 276312"/>
                  <a:gd name="connsiteY52" fmla="*/ 68126 h 69520"/>
                  <a:gd name="connsiteX53" fmla="*/ 103333 w 276312"/>
                  <a:gd name="connsiteY53" fmla="*/ 68126 h 69520"/>
                  <a:gd name="connsiteX54" fmla="*/ 103333 w 276312"/>
                  <a:gd name="connsiteY54" fmla="*/ 43499 h 69520"/>
                  <a:gd name="connsiteX55" fmla="*/ 116576 w 276312"/>
                  <a:gd name="connsiteY55" fmla="*/ 27826 h 69520"/>
                  <a:gd name="connsiteX56" fmla="*/ 118989 w 276312"/>
                  <a:gd name="connsiteY56" fmla="*/ 27933 h 69520"/>
                  <a:gd name="connsiteX57" fmla="*/ 118989 w 276312"/>
                  <a:gd name="connsiteY57" fmla="*/ 17228 h 69520"/>
                  <a:gd name="connsiteX58" fmla="*/ 59351 w 276312"/>
                  <a:gd name="connsiteY58" fmla="*/ 25235 h 69520"/>
                  <a:gd name="connsiteX59" fmla="*/ 71254 w 276312"/>
                  <a:gd name="connsiteY59" fmla="*/ 43321 h 69520"/>
                  <a:gd name="connsiteX60" fmla="*/ 59351 w 276312"/>
                  <a:gd name="connsiteY60" fmla="*/ 61299 h 69520"/>
                  <a:gd name="connsiteX61" fmla="*/ 47556 w 276312"/>
                  <a:gd name="connsiteY61" fmla="*/ 43321 h 69520"/>
                  <a:gd name="connsiteX62" fmla="*/ 59351 w 276312"/>
                  <a:gd name="connsiteY62" fmla="*/ 25235 h 69520"/>
                  <a:gd name="connsiteX63" fmla="*/ 59351 w 276312"/>
                  <a:gd name="connsiteY63" fmla="*/ 17121 h 69520"/>
                  <a:gd name="connsiteX64" fmla="*/ 35689 w 276312"/>
                  <a:gd name="connsiteY64" fmla="*/ 43321 h 69520"/>
                  <a:gd name="connsiteX65" fmla="*/ 59351 w 276312"/>
                  <a:gd name="connsiteY65" fmla="*/ 69502 h 69520"/>
                  <a:gd name="connsiteX66" fmla="*/ 83121 w 276312"/>
                  <a:gd name="connsiteY66" fmla="*/ 43321 h 69520"/>
                  <a:gd name="connsiteX67" fmla="*/ 59351 w 276312"/>
                  <a:gd name="connsiteY67" fmla="*/ 17121 h 69520"/>
                  <a:gd name="connsiteX68" fmla="*/ 33724 w 276312"/>
                  <a:gd name="connsiteY68" fmla="*/ 876 h 69520"/>
                  <a:gd name="connsiteX69" fmla="*/ 24162 w 276312"/>
                  <a:gd name="connsiteY69" fmla="*/ 0 h 69520"/>
                  <a:gd name="connsiteX70" fmla="*/ 8221 w 276312"/>
                  <a:gd name="connsiteY70" fmla="*/ 17496 h 69520"/>
                  <a:gd name="connsiteX71" fmla="*/ 8221 w 276312"/>
                  <a:gd name="connsiteY71" fmla="*/ 18461 h 69520"/>
                  <a:gd name="connsiteX72" fmla="*/ 0 w 276312"/>
                  <a:gd name="connsiteY72" fmla="*/ 18461 h 69520"/>
                  <a:gd name="connsiteX73" fmla="*/ 0 w 276312"/>
                  <a:gd name="connsiteY73" fmla="*/ 26075 h 69520"/>
                  <a:gd name="connsiteX74" fmla="*/ 8221 w 276312"/>
                  <a:gd name="connsiteY74" fmla="*/ 26075 h 69520"/>
                  <a:gd name="connsiteX75" fmla="*/ 8221 w 276312"/>
                  <a:gd name="connsiteY75" fmla="*/ 68126 h 69520"/>
                  <a:gd name="connsiteX76" fmla="*/ 19140 w 276312"/>
                  <a:gd name="connsiteY76" fmla="*/ 68126 h 69520"/>
                  <a:gd name="connsiteX77" fmla="*/ 19140 w 276312"/>
                  <a:gd name="connsiteY77" fmla="*/ 26092 h 69520"/>
                  <a:gd name="connsiteX78" fmla="*/ 31025 w 276312"/>
                  <a:gd name="connsiteY78" fmla="*/ 26092 h 69520"/>
                  <a:gd name="connsiteX79" fmla="*/ 31025 w 276312"/>
                  <a:gd name="connsiteY79" fmla="*/ 18479 h 69520"/>
                  <a:gd name="connsiteX80" fmla="*/ 18944 w 276312"/>
                  <a:gd name="connsiteY80" fmla="*/ 18479 h 69520"/>
                  <a:gd name="connsiteX81" fmla="*/ 18944 w 276312"/>
                  <a:gd name="connsiteY81" fmla="*/ 17121 h 69520"/>
                  <a:gd name="connsiteX82" fmla="*/ 27165 w 276312"/>
                  <a:gd name="connsiteY82" fmla="*/ 8310 h 69520"/>
                  <a:gd name="connsiteX83" fmla="*/ 33742 w 276312"/>
                  <a:gd name="connsiteY83" fmla="*/ 8989 h 69520"/>
                  <a:gd name="connsiteX84" fmla="*/ 33742 w 276312"/>
                  <a:gd name="connsiteY84" fmla="*/ 876 h 69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276312" h="69520">
                    <a:moveTo>
                      <a:pt x="240944" y="37995"/>
                    </a:moveTo>
                    <a:cubicBezTo>
                      <a:pt x="241624" y="29667"/>
                      <a:pt x="246163" y="25038"/>
                      <a:pt x="252632" y="25038"/>
                    </a:cubicBezTo>
                    <a:cubicBezTo>
                      <a:pt x="259995" y="25038"/>
                      <a:pt x="264249" y="29488"/>
                      <a:pt x="264535" y="37995"/>
                    </a:cubicBezTo>
                    <a:lnTo>
                      <a:pt x="240944" y="37995"/>
                    </a:lnTo>
                    <a:close/>
                    <a:moveTo>
                      <a:pt x="240748" y="44947"/>
                    </a:moveTo>
                    <a:lnTo>
                      <a:pt x="276312" y="44947"/>
                    </a:lnTo>
                    <a:lnTo>
                      <a:pt x="276312" y="43213"/>
                    </a:lnTo>
                    <a:cubicBezTo>
                      <a:pt x="276312" y="27075"/>
                      <a:pt x="267055" y="17139"/>
                      <a:pt x="252632" y="17139"/>
                    </a:cubicBezTo>
                    <a:cubicBezTo>
                      <a:pt x="238514" y="17139"/>
                      <a:pt x="228863" y="27665"/>
                      <a:pt x="228863" y="43428"/>
                    </a:cubicBezTo>
                    <a:cubicBezTo>
                      <a:pt x="228863" y="59191"/>
                      <a:pt x="238425" y="69520"/>
                      <a:pt x="252936" y="69520"/>
                    </a:cubicBezTo>
                    <a:cubicBezTo>
                      <a:pt x="264249" y="69520"/>
                      <a:pt x="272255" y="64016"/>
                      <a:pt x="275830" y="53865"/>
                    </a:cubicBezTo>
                    <a:lnTo>
                      <a:pt x="265107" y="52703"/>
                    </a:lnTo>
                    <a:cubicBezTo>
                      <a:pt x="263284" y="58118"/>
                      <a:pt x="258923" y="61121"/>
                      <a:pt x="253508" y="61121"/>
                    </a:cubicBezTo>
                    <a:cubicBezTo>
                      <a:pt x="245680" y="61121"/>
                      <a:pt x="240748" y="55402"/>
                      <a:pt x="240748" y="45251"/>
                    </a:cubicBezTo>
                    <a:lnTo>
                      <a:pt x="240748" y="44947"/>
                    </a:lnTo>
                    <a:close/>
                    <a:moveTo>
                      <a:pt x="229256" y="876"/>
                    </a:moveTo>
                    <a:cubicBezTo>
                      <a:pt x="226254" y="197"/>
                      <a:pt x="223073" y="0"/>
                      <a:pt x="219677" y="0"/>
                    </a:cubicBezTo>
                    <a:cubicBezTo>
                      <a:pt x="208776" y="0"/>
                      <a:pt x="203753" y="5594"/>
                      <a:pt x="203753" y="17496"/>
                    </a:cubicBezTo>
                    <a:lnTo>
                      <a:pt x="203753" y="18461"/>
                    </a:lnTo>
                    <a:lnTo>
                      <a:pt x="195533" y="18461"/>
                    </a:lnTo>
                    <a:lnTo>
                      <a:pt x="195533" y="26075"/>
                    </a:lnTo>
                    <a:lnTo>
                      <a:pt x="203753" y="26075"/>
                    </a:lnTo>
                    <a:lnTo>
                      <a:pt x="203753" y="68126"/>
                    </a:lnTo>
                    <a:lnTo>
                      <a:pt x="214655" y="68126"/>
                    </a:lnTo>
                    <a:lnTo>
                      <a:pt x="214655" y="26092"/>
                    </a:lnTo>
                    <a:lnTo>
                      <a:pt x="226540" y="26092"/>
                    </a:lnTo>
                    <a:lnTo>
                      <a:pt x="226540" y="18479"/>
                    </a:lnTo>
                    <a:lnTo>
                      <a:pt x="214459" y="18479"/>
                    </a:lnTo>
                    <a:lnTo>
                      <a:pt x="214459" y="17121"/>
                    </a:lnTo>
                    <a:cubicBezTo>
                      <a:pt x="214459" y="11027"/>
                      <a:pt x="216871" y="8310"/>
                      <a:pt x="222680" y="8310"/>
                    </a:cubicBezTo>
                    <a:cubicBezTo>
                      <a:pt x="224324" y="8310"/>
                      <a:pt x="226450" y="8507"/>
                      <a:pt x="229256" y="8989"/>
                    </a:cubicBezTo>
                    <a:lnTo>
                      <a:pt x="229256" y="876"/>
                    </a:lnTo>
                    <a:close/>
                    <a:moveTo>
                      <a:pt x="175248" y="68144"/>
                    </a:moveTo>
                    <a:lnTo>
                      <a:pt x="186543" y="68144"/>
                    </a:lnTo>
                    <a:lnTo>
                      <a:pt x="186543" y="18479"/>
                    </a:lnTo>
                    <a:lnTo>
                      <a:pt x="175248" y="18479"/>
                    </a:lnTo>
                    <a:lnTo>
                      <a:pt x="175248" y="68144"/>
                    </a:lnTo>
                    <a:close/>
                    <a:moveTo>
                      <a:pt x="175248" y="10348"/>
                    </a:moveTo>
                    <a:lnTo>
                      <a:pt x="186543" y="10348"/>
                    </a:lnTo>
                    <a:lnTo>
                      <a:pt x="186543" y="1090"/>
                    </a:lnTo>
                    <a:lnTo>
                      <a:pt x="175248" y="1090"/>
                    </a:lnTo>
                    <a:lnTo>
                      <a:pt x="175248" y="10348"/>
                    </a:lnTo>
                    <a:close/>
                    <a:moveTo>
                      <a:pt x="147941" y="68144"/>
                    </a:moveTo>
                    <a:lnTo>
                      <a:pt x="159236" y="68144"/>
                    </a:lnTo>
                    <a:lnTo>
                      <a:pt x="159236" y="1072"/>
                    </a:lnTo>
                    <a:lnTo>
                      <a:pt x="147941" y="1072"/>
                    </a:lnTo>
                    <a:lnTo>
                      <a:pt x="147941" y="68144"/>
                    </a:lnTo>
                    <a:close/>
                    <a:moveTo>
                      <a:pt x="118989" y="17228"/>
                    </a:moveTo>
                    <a:cubicBezTo>
                      <a:pt x="118024" y="17121"/>
                      <a:pt x="117148" y="17121"/>
                      <a:pt x="116380" y="17121"/>
                    </a:cubicBezTo>
                    <a:cubicBezTo>
                      <a:pt x="109409" y="17121"/>
                      <a:pt x="104870" y="21071"/>
                      <a:pt x="102368" y="29184"/>
                    </a:cubicBezTo>
                    <a:lnTo>
                      <a:pt x="102368" y="18461"/>
                    </a:lnTo>
                    <a:lnTo>
                      <a:pt x="92235" y="18461"/>
                    </a:lnTo>
                    <a:lnTo>
                      <a:pt x="92235" y="68126"/>
                    </a:lnTo>
                    <a:lnTo>
                      <a:pt x="103333" y="68126"/>
                    </a:lnTo>
                    <a:lnTo>
                      <a:pt x="103333" y="43499"/>
                    </a:lnTo>
                    <a:cubicBezTo>
                      <a:pt x="103351" y="33724"/>
                      <a:pt x="108570" y="27826"/>
                      <a:pt x="116576" y="27826"/>
                    </a:cubicBezTo>
                    <a:cubicBezTo>
                      <a:pt x="117059" y="27826"/>
                      <a:pt x="117934" y="27826"/>
                      <a:pt x="118989" y="27933"/>
                    </a:cubicBezTo>
                    <a:lnTo>
                      <a:pt x="118989" y="17228"/>
                    </a:lnTo>
                    <a:close/>
                    <a:moveTo>
                      <a:pt x="59351" y="25235"/>
                    </a:moveTo>
                    <a:cubicBezTo>
                      <a:pt x="66607" y="25235"/>
                      <a:pt x="71254" y="31704"/>
                      <a:pt x="71254" y="43321"/>
                    </a:cubicBezTo>
                    <a:cubicBezTo>
                      <a:pt x="71254" y="54919"/>
                      <a:pt x="66607" y="61299"/>
                      <a:pt x="59351" y="61299"/>
                    </a:cubicBezTo>
                    <a:cubicBezTo>
                      <a:pt x="52006" y="61299"/>
                      <a:pt x="47556" y="55009"/>
                      <a:pt x="47556" y="43321"/>
                    </a:cubicBezTo>
                    <a:cubicBezTo>
                      <a:pt x="47556" y="31597"/>
                      <a:pt x="52006" y="25235"/>
                      <a:pt x="59351" y="25235"/>
                    </a:cubicBezTo>
                    <a:moveTo>
                      <a:pt x="59351" y="17121"/>
                    </a:moveTo>
                    <a:cubicBezTo>
                      <a:pt x="45340" y="17121"/>
                      <a:pt x="35689" y="27361"/>
                      <a:pt x="35689" y="43321"/>
                    </a:cubicBezTo>
                    <a:cubicBezTo>
                      <a:pt x="35689" y="59262"/>
                      <a:pt x="45251" y="69502"/>
                      <a:pt x="59351" y="69502"/>
                    </a:cubicBezTo>
                    <a:cubicBezTo>
                      <a:pt x="73470" y="69502"/>
                      <a:pt x="83121" y="59262"/>
                      <a:pt x="83121" y="43321"/>
                    </a:cubicBezTo>
                    <a:cubicBezTo>
                      <a:pt x="83121" y="27361"/>
                      <a:pt x="73470" y="17121"/>
                      <a:pt x="59351" y="17121"/>
                    </a:cubicBezTo>
                    <a:moveTo>
                      <a:pt x="33724" y="876"/>
                    </a:moveTo>
                    <a:cubicBezTo>
                      <a:pt x="30721" y="197"/>
                      <a:pt x="27540" y="0"/>
                      <a:pt x="24162" y="0"/>
                    </a:cubicBezTo>
                    <a:cubicBezTo>
                      <a:pt x="13243" y="0"/>
                      <a:pt x="8221" y="5594"/>
                      <a:pt x="8221" y="17496"/>
                    </a:cubicBezTo>
                    <a:lnTo>
                      <a:pt x="8221" y="18461"/>
                    </a:lnTo>
                    <a:lnTo>
                      <a:pt x="0" y="18461"/>
                    </a:lnTo>
                    <a:lnTo>
                      <a:pt x="0" y="26075"/>
                    </a:lnTo>
                    <a:lnTo>
                      <a:pt x="8221" y="26075"/>
                    </a:lnTo>
                    <a:lnTo>
                      <a:pt x="8221" y="68126"/>
                    </a:lnTo>
                    <a:lnTo>
                      <a:pt x="19140" y="68126"/>
                    </a:lnTo>
                    <a:lnTo>
                      <a:pt x="19140" y="26092"/>
                    </a:lnTo>
                    <a:lnTo>
                      <a:pt x="31025" y="26092"/>
                    </a:lnTo>
                    <a:lnTo>
                      <a:pt x="31025" y="18479"/>
                    </a:lnTo>
                    <a:lnTo>
                      <a:pt x="18944" y="18479"/>
                    </a:lnTo>
                    <a:lnTo>
                      <a:pt x="18944" y="17121"/>
                    </a:lnTo>
                    <a:cubicBezTo>
                      <a:pt x="18944" y="11027"/>
                      <a:pt x="21356" y="8310"/>
                      <a:pt x="27165" y="8310"/>
                    </a:cubicBezTo>
                    <a:cubicBezTo>
                      <a:pt x="28809" y="8310"/>
                      <a:pt x="30936" y="8507"/>
                      <a:pt x="33742" y="8989"/>
                    </a:cubicBezTo>
                    <a:lnTo>
                      <a:pt x="33742" y="876"/>
                    </a:lnTo>
                    <a:close/>
                  </a:path>
                </a:pathLst>
              </a:custGeom>
              <a:solidFill>
                <a:schemeClr val="bg1"/>
              </a:solidFill>
              <a:ln w="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8" name="Vrije vorm: vorm 27">
                <a:extLst>
                  <a:ext uri="{FF2B5EF4-FFF2-40B4-BE49-F238E27FC236}">
                    <a16:creationId xmlns:a16="http://schemas.microsoft.com/office/drawing/2014/main" id="{E4D1479E-2872-5B85-8BF2-C1DC563951CF}"/>
                  </a:ext>
                </a:extLst>
              </p:cNvPr>
              <p:cNvSpPr/>
              <p:nvPr/>
            </p:nvSpPr>
            <p:spPr>
              <a:xfrm>
                <a:off x="11013731" y="6345060"/>
                <a:ext cx="456064" cy="68394"/>
              </a:xfrm>
              <a:custGeom>
                <a:avLst/>
                <a:gdLst>
                  <a:gd name="connsiteX0" fmla="*/ 414299 w 456064"/>
                  <a:gd name="connsiteY0" fmla="*/ 17389 h 68394"/>
                  <a:gd name="connsiteX1" fmla="*/ 414299 w 456064"/>
                  <a:gd name="connsiteY1" fmla="*/ 67054 h 68394"/>
                  <a:gd name="connsiteX2" fmla="*/ 425218 w 456064"/>
                  <a:gd name="connsiteY2" fmla="*/ 67054 h 68394"/>
                  <a:gd name="connsiteX3" fmla="*/ 425218 w 456064"/>
                  <a:gd name="connsiteY3" fmla="*/ 38638 h 68394"/>
                  <a:gd name="connsiteX4" fmla="*/ 436728 w 456064"/>
                  <a:gd name="connsiteY4" fmla="*/ 24520 h 68394"/>
                  <a:gd name="connsiteX5" fmla="*/ 445145 w 456064"/>
                  <a:gd name="connsiteY5" fmla="*/ 35350 h 68394"/>
                  <a:gd name="connsiteX6" fmla="*/ 445145 w 456064"/>
                  <a:gd name="connsiteY6" fmla="*/ 67036 h 68394"/>
                  <a:gd name="connsiteX7" fmla="*/ 456064 w 456064"/>
                  <a:gd name="connsiteY7" fmla="*/ 67036 h 68394"/>
                  <a:gd name="connsiteX8" fmla="*/ 456064 w 456064"/>
                  <a:gd name="connsiteY8" fmla="*/ 35261 h 68394"/>
                  <a:gd name="connsiteX9" fmla="*/ 439926 w 456064"/>
                  <a:gd name="connsiteY9" fmla="*/ 16031 h 68394"/>
                  <a:gd name="connsiteX10" fmla="*/ 424557 w 456064"/>
                  <a:gd name="connsiteY10" fmla="*/ 25878 h 68394"/>
                  <a:gd name="connsiteX11" fmla="*/ 424539 w 456064"/>
                  <a:gd name="connsiteY11" fmla="*/ 17371 h 68394"/>
                  <a:gd name="connsiteX12" fmla="*/ 414299 w 456064"/>
                  <a:gd name="connsiteY12" fmla="*/ 17371 h 68394"/>
                  <a:gd name="connsiteX13" fmla="*/ 380343 w 456064"/>
                  <a:gd name="connsiteY13" fmla="*/ 24144 h 68394"/>
                  <a:gd name="connsiteX14" fmla="*/ 392227 w 456064"/>
                  <a:gd name="connsiteY14" fmla="*/ 42213 h 68394"/>
                  <a:gd name="connsiteX15" fmla="*/ 380343 w 456064"/>
                  <a:gd name="connsiteY15" fmla="*/ 60191 h 68394"/>
                  <a:gd name="connsiteX16" fmla="*/ 368547 w 456064"/>
                  <a:gd name="connsiteY16" fmla="*/ 42213 h 68394"/>
                  <a:gd name="connsiteX17" fmla="*/ 380343 w 456064"/>
                  <a:gd name="connsiteY17" fmla="*/ 24144 h 68394"/>
                  <a:gd name="connsiteX18" fmla="*/ 380343 w 456064"/>
                  <a:gd name="connsiteY18" fmla="*/ 16031 h 68394"/>
                  <a:gd name="connsiteX19" fmla="*/ 356663 w 456064"/>
                  <a:gd name="connsiteY19" fmla="*/ 42213 h 68394"/>
                  <a:gd name="connsiteX20" fmla="*/ 380343 w 456064"/>
                  <a:gd name="connsiteY20" fmla="*/ 68394 h 68394"/>
                  <a:gd name="connsiteX21" fmla="*/ 404112 w 456064"/>
                  <a:gd name="connsiteY21" fmla="*/ 42213 h 68394"/>
                  <a:gd name="connsiteX22" fmla="*/ 380343 w 456064"/>
                  <a:gd name="connsiteY22" fmla="*/ 16031 h 68394"/>
                  <a:gd name="connsiteX23" fmla="*/ 335271 w 456064"/>
                  <a:gd name="connsiteY23" fmla="*/ 67054 h 68394"/>
                  <a:gd name="connsiteX24" fmla="*/ 346565 w 456064"/>
                  <a:gd name="connsiteY24" fmla="*/ 67054 h 68394"/>
                  <a:gd name="connsiteX25" fmla="*/ 346565 w 456064"/>
                  <a:gd name="connsiteY25" fmla="*/ 17389 h 68394"/>
                  <a:gd name="connsiteX26" fmla="*/ 335271 w 456064"/>
                  <a:gd name="connsiteY26" fmla="*/ 17389 h 68394"/>
                  <a:gd name="connsiteX27" fmla="*/ 335271 w 456064"/>
                  <a:gd name="connsiteY27" fmla="*/ 67054 h 68394"/>
                  <a:gd name="connsiteX28" fmla="*/ 335271 w 456064"/>
                  <a:gd name="connsiteY28" fmla="*/ 9257 h 68394"/>
                  <a:gd name="connsiteX29" fmla="*/ 346565 w 456064"/>
                  <a:gd name="connsiteY29" fmla="*/ 9257 h 68394"/>
                  <a:gd name="connsiteX30" fmla="*/ 346565 w 456064"/>
                  <a:gd name="connsiteY30" fmla="*/ 0 h 68394"/>
                  <a:gd name="connsiteX31" fmla="*/ 335271 w 456064"/>
                  <a:gd name="connsiteY31" fmla="*/ 0 h 68394"/>
                  <a:gd name="connsiteX32" fmla="*/ 335271 w 456064"/>
                  <a:gd name="connsiteY32" fmla="*/ 9257 h 68394"/>
                  <a:gd name="connsiteX33" fmla="*/ 311019 w 456064"/>
                  <a:gd name="connsiteY33" fmla="*/ 3664 h 68394"/>
                  <a:gd name="connsiteX34" fmla="*/ 300582 w 456064"/>
                  <a:gd name="connsiteY34" fmla="*/ 4521 h 68394"/>
                  <a:gd name="connsiteX35" fmla="*/ 300206 w 456064"/>
                  <a:gd name="connsiteY35" fmla="*/ 17371 h 68394"/>
                  <a:gd name="connsiteX36" fmla="*/ 291592 w 456064"/>
                  <a:gd name="connsiteY36" fmla="*/ 17371 h 68394"/>
                  <a:gd name="connsiteX37" fmla="*/ 291592 w 456064"/>
                  <a:gd name="connsiteY37" fmla="*/ 25002 h 68394"/>
                  <a:gd name="connsiteX38" fmla="*/ 299903 w 456064"/>
                  <a:gd name="connsiteY38" fmla="*/ 25002 h 68394"/>
                  <a:gd name="connsiteX39" fmla="*/ 299903 w 456064"/>
                  <a:gd name="connsiteY39" fmla="*/ 49844 h 68394"/>
                  <a:gd name="connsiteX40" fmla="*/ 315540 w 456064"/>
                  <a:gd name="connsiteY40" fmla="*/ 68377 h 68394"/>
                  <a:gd name="connsiteX41" fmla="*/ 323475 w 456064"/>
                  <a:gd name="connsiteY41" fmla="*/ 67411 h 68394"/>
                  <a:gd name="connsiteX42" fmla="*/ 323475 w 456064"/>
                  <a:gd name="connsiteY42" fmla="*/ 58815 h 68394"/>
                  <a:gd name="connsiteX43" fmla="*/ 317953 w 456064"/>
                  <a:gd name="connsiteY43" fmla="*/ 59494 h 68394"/>
                  <a:gd name="connsiteX44" fmla="*/ 311001 w 456064"/>
                  <a:gd name="connsiteY44" fmla="*/ 49057 h 68394"/>
                  <a:gd name="connsiteX45" fmla="*/ 311001 w 456064"/>
                  <a:gd name="connsiteY45" fmla="*/ 25020 h 68394"/>
                  <a:gd name="connsiteX46" fmla="*/ 322099 w 456064"/>
                  <a:gd name="connsiteY46" fmla="*/ 25020 h 68394"/>
                  <a:gd name="connsiteX47" fmla="*/ 322099 w 456064"/>
                  <a:gd name="connsiteY47" fmla="*/ 17389 h 68394"/>
                  <a:gd name="connsiteX48" fmla="*/ 311001 w 456064"/>
                  <a:gd name="connsiteY48" fmla="*/ 17389 h 68394"/>
                  <a:gd name="connsiteX49" fmla="*/ 311001 w 456064"/>
                  <a:gd name="connsiteY49" fmla="*/ 3664 h 68394"/>
                  <a:gd name="connsiteX50" fmla="*/ 272470 w 456064"/>
                  <a:gd name="connsiteY50" fmla="*/ 42320 h 68394"/>
                  <a:gd name="connsiteX51" fmla="*/ 272470 w 456064"/>
                  <a:gd name="connsiteY51" fmla="*/ 45894 h 68394"/>
                  <a:gd name="connsiteX52" fmla="*/ 259423 w 456064"/>
                  <a:gd name="connsiteY52" fmla="*/ 60316 h 68394"/>
                  <a:gd name="connsiteX53" fmla="*/ 250523 w 456064"/>
                  <a:gd name="connsiteY53" fmla="*/ 52864 h 68394"/>
                  <a:gd name="connsiteX54" fmla="*/ 269968 w 456064"/>
                  <a:gd name="connsiteY54" fmla="*/ 42320 h 68394"/>
                  <a:gd name="connsiteX55" fmla="*/ 272470 w 456064"/>
                  <a:gd name="connsiteY55" fmla="*/ 42320 h 68394"/>
                  <a:gd name="connsiteX56" fmla="*/ 240105 w 456064"/>
                  <a:gd name="connsiteY56" fmla="*/ 30239 h 68394"/>
                  <a:gd name="connsiteX57" fmla="*/ 250541 w 456064"/>
                  <a:gd name="connsiteY57" fmla="*/ 31508 h 68394"/>
                  <a:gd name="connsiteX58" fmla="*/ 262140 w 456064"/>
                  <a:gd name="connsiteY58" fmla="*/ 23769 h 68394"/>
                  <a:gd name="connsiteX59" fmla="*/ 272488 w 456064"/>
                  <a:gd name="connsiteY59" fmla="*/ 33044 h 68394"/>
                  <a:gd name="connsiteX60" fmla="*/ 272488 w 456064"/>
                  <a:gd name="connsiteY60" fmla="*/ 35654 h 68394"/>
                  <a:gd name="connsiteX61" fmla="*/ 271434 w 456064"/>
                  <a:gd name="connsiteY61" fmla="*/ 35654 h 68394"/>
                  <a:gd name="connsiteX62" fmla="*/ 238764 w 456064"/>
                  <a:gd name="connsiteY62" fmla="*/ 53436 h 68394"/>
                  <a:gd name="connsiteX63" fmla="*/ 255849 w 456064"/>
                  <a:gd name="connsiteY63" fmla="*/ 68305 h 68394"/>
                  <a:gd name="connsiteX64" fmla="*/ 272684 w 456064"/>
                  <a:gd name="connsiteY64" fmla="*/ 58458 h 68394"/>
                  <a:gd name="connsiteX65" fmla="*/ 273739 w 456064"/>
                  <a:gd name="connsiteY65" fmla="*/ 67054 h 68394"/>
                  <a:gd name="connsiteX66" fmla="*/ 284855 w 456064"/>
                  <a:gd name="connsiteY66" fmla="*/ 67054 h 68394"/>
                  <a:gd name="connsiteX67" fmla="*/ 283407 w 456064"/>
                  <a:gd name="connsiteY67" fmla="*/ 57207 h 68394"/>
                  <a:gd name="connsiteX68" fmla="*/ 283407 w 456064"/>
                  <a:gd name="connsiteY68" fmla="*/ 35546 h 68394"/>
                  <a:gd name="connsiteX69" fmla="*/ 263320 w 456064"/>
                  <a:gd name="connsiteY69" fmla="*/ 16031 h 68394"/>
                  <a:gd name="connsiteX70" fmla="*/ 240105 w 456064"/>
                  <a:gd name="connsiteY70" fmla="*/ 30239 h 68394"/>
                  <a:gd name="connsiteX71" fmla="*/ 205487 w 456064"/>
                  <a:gd name="connsiteY71" fmla="*/ 67054 h 68394"/>
                  <a:gd name="connsiteX72" fmla="*/ 215638 w 456064"/>
                  <a:gd name="connsiteY72" fmla="*/ 67054 h 68394"/>
                  <a:gd name="connsiteX73" fmla="*/ 233224 w 456064"/>
                  <a:gd name="connsiteY73" fmla="*/ 17389 h 68394"/>
                  <a:gd name="connsiteX74" fmla="*/ 224038 w 456064"/>
                  <a:gd name="connsiteY74" fmla="*/ 17389 h 68394"/>
                  <a:gd name="connsiteX75" fmla="*/ 211671 w 456064"/>
                  <a:gd name="connsiteY75" fmla="*/ 55187 h 68394"/>
                  <a:gd name="connsiteX76" fmla="*/ 199393 w 456064"/>
                  <a:gd name="connsiteY76" fmla="*/ 17389 h 68394"/>
                  <a:gd name="connsiteX77" fmla="*/ 188080 w 456064"/>
                  <a:gd name="connsiteY77" fmla="*/ 17389 h 68394"/>
                  <a:gd name="connsiteX78" fmla="*/ 205487 w 456064"/>
                  <a:gd name="connsiteY78" fmla="*/ 67054 h 68394"/>
                  <a:gd name="connsiteX79" fmla="*/ 159378 w 456064"/>
                  <a:gd name="connsiteY79" fmla="*/ 24144 h 68394"/>
                  <a:gd name="connsiteX80" fmla="*/ 171281 w 456064"/>
                  <a:gd name="connsiteY80" fmla="*/ 42213 h 68394"/>
                  <a:gd name="connsiteX81" fmla="*/ 159378 w 456064"/>
                  <a:gd name="connsiteY81" fmla="*/ 60191 h 68394"/>
                  <a:gd name="connsiteX82" fmla="*/ 147584 w 456064"/>
                  <a:gd name="connsiteY82" fmla="*/ 42213 h 68394"/>
                  <a:gd name="connsiteX83" fmla="*/ 159378 w 456064"/>
                  <a:gd name="connsiteY83" fmla="*/ 24144 h 68394"/>
                  <a:gd name="connsiteX84" fmla="*/ 159378 w 456064"/>
                  <a:gd name="connsiteY84" fmla="*/ 16031 h 68394"/>
                  <a:gd name="connsiteX85" fmla="*/ 135717 w 456064"/>
                  <a:gd name="connsiteY85" fmla="*/ 42213 h 68394"/>
                  <a:gd name="connsiteX86" fmla="*/ 159378 w 456064"/>
                  <a:gd name="connsiteY86" fmla="*/ 68394 h 68394"/>
                  <a:gd name="connsiteX87" fmla="*/ 183148 w 456064"/>
                  <a:gd name="connsiteY87" fmla="*/ 42213 h 68394"/>
                  <a:gd name="connsiteX88" fmla="*/ 159378 w 456064"/>
                  <a:gd name="connsiteY88" fmla="*/ 16031 h 68394"/>
                  <a:gd name="connsiteX89" fmla="*/ 83871 w 456064"/>
                  <a:gd name="connsiteY89" fmla="*/ 17389 h 68394"/>
                  <a:gd name="connsiteX90" fmla="*/ 83871 w 456064"/>
                  <a:gd name="connsiteY90" fmla="*/ 67054 h 68394"/>
                  <a:gd name="connsiteX91" fmla="*/ 94773 w 456064"/>
                  <a:gd name="connsiteY91" fmla="*/ 67054 h 68394"/>
                  <a:gd name="connsiteX92" fmla="*/ 94773 w 456064"/>
                  <a:gd name="connsiteY92" fmla="*/ 38638 h 68394"/>
                  <a:gd name="connsiteX93" fmla="*/ 106282 w 456064"/>
                  <a:gd name="connsiteY93" fmla="*/ 24520 h 68394"/>
                  <a:gd name="connsiteX94" fmla="*/ 114682 w 456064"/>
                  <a:gd name="connsiteY94" fmla="*/ 35350 h 68394"/>
                  <a:gd name="connsiteX95" fmla="*/ 114682 w 456064"/>
                  <a:gd name="connsiteY95" fmla="*/ 67036 h 68394"/>
                  <a:gd name="connsiteX96" fmla="*/ 125601 w 456064"/>
                  <a:gd name="connsiteY96" fmla="*/ 67036 h 68394"/>
                  <a:gd name="connsiteX97" fmla="*/ 125601 w 456064"/>
                  <a:gd name="connsiteY97" fmla="*/ 35261 h 68394"/>
                  <a:gd name="connsiteX98" fmla="*/ 109481 w 456064"/>
                  <a:gd name="connsiteY98" fmla="*/ 16031 h 68394"/>
                  <a:gd name="connsiteX99" fmla="*/ 94112 w 456064"/>
                  <a:gd name="connsiteY99" fmla="*/ 25878 h 68394"/>
                  <a:gd name="connsiteX100" fmla="*/ 94094 w 456064"/>
                  <a:gd name="connsiteY100" fmla="*/ 17371 h 68394"/>
                  <a:gd name="connsiteX101" fmla="*/ 83871 w 456064"/>
                  <a:gd name="connsiteY101" fmla="*/ 17371 h 68394"/>
                  <a:gd name="connsiteX102" fmla="*/ 28863 w 456064"/>
                  <a:gd name="connsiteY102" fmla="*/ 17389 h 68394"/>
                  <a:gd name="connsiteX103" fmla="*/ 28863 w 456064"/>
                  <a:gd name="connsiteY103" fmla="*/ 67054 h 68394"/>
                  <a:gd name="connsiteX104" fmla="*/ 39782 w 456064"/>
                  <a:gd name="connsiteY104" fmla="*/ 67054 h 68394"/>
                  <a:gd name="connsiteX105" fmla="*/ 39782 w 456064"/>
                  <a:gd name="connsiteY105" fmla="*/ 38638 h 68394"/>
                  <a:gd name="connsiteX106" fmla="*/ 51292 w 456064"/>
                  <a:gd name="connsiteY106" fmla="*/ 24520 h 68394"/>
                  <a:gd name="connsiteX107" fmla="*/ 59691 w 456064"/>
                  <a:gd name="connsiteY107" fmla="*/ 35350 h 68394"/>
                  <a:gd name="connsiteX108" fmla="*/ 59691 w 456064"/>
                  <a:gd name="connsiteY108" fmla="*/ 67036 h 68394"/>
                  <a:gd name="connsiteX109" fmla="*/ 70611 w 456064"/>
                  <a:gd name="connsiteY109" fmla="*/ 67036 h 68394"/>
                  <a:gd name="connsiteX110" fmla="*/ 70611 w 456064"/>
                  <a:gd name="connsiteY110" fmla="*/ 35261 h 68394"/>
                  <a:gd name="connsiteX111" fmla="*/ 54472 w 456064"/>
                  <a:gd name="connsiteY111" fmla="*/ 16031 h 68394"/>
                  <a:gd name="connsiteX112" fmla="*/ 39121 w 456064"/>
                  <a:gd name="connsiteY112" fmla="*/ 25878 h 68394"/>
                  <a:gd name="connsiteX113" fmla="*/ 39103 w 456064"/>
                  <a:gd name="connsiteY113" fmla="*/ 17371 h 68394"/>
                  <a:gd name="connsiteX114" fmla="*/ 28863 w 456064"/>
                  <a:gd name="connsiteY114" fmla="*/ 17371 h 68394"/>
                  <a:gd name="connsiteX115" fmla="*/ 0 w 456064"/>
                  <a:gd name="connsiteY115" fmla="*/ 67054 h 68394"/>
                  <a:gd name="connsiteX116" fmla="*/ 11295 w 456064"/>
                  <a:gd name="connsiteY116" fmla="*/ 67054 h 68394"/>
                  <a:gd name="connsiteX117" fmla="*/ 11295 w 456064"/>
                  <a:gd name="connsiteY117" fmla="*/ 17389 h 68394"/>
                  <a:gd name="connsiteX118" fmla="*/ 0 w 456064"/>
                  <a:gd name="connsiteY118" fmla="*/ 17389 h 68394"/>
                  <a:gd name="connsiteX119" fmla="*/ 0 w 456064"/>
                  <a:gd name="connsiteY119" fmla="*/ 67054 h 68394"/>
                  <a:gd name="connsiteX120" fmla="*/ 0 w 456064"/>
                  <a:gd name="connsiteY120" fmla="*/ 9257 h 68394"/>
                  <a:gd name="connsiteX121" fmla="*/ 11295 w 456064"/>
                  <a:gd name="connsiteY121" fmla="*/ 9257 h 68394"/>
                  <a:gd name="connsiteX122" fmla="*/ 11295 w 456064"/>
                  <a:gd name="connsiteY122" fmla="*/ 0 h 68394"/>
                  <a:gd name="connsiteX123" fmla="*/ 0 w 456064"/>
                  <a:gd name="connsiteY123" fmla="*/ 0 h 68394"/>
                  <a:gd name="connsiteX124" fmla="*/ 0 w 456064"/>
                  <a:gd name="connsiteY124" fmla="*/ 9257 h 68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456064" h="68394">
                    <a:moveTo>
                      <a:pt x="414299" y="17389"/>
                    </a:moveTo>
                    <a:lnTo>
                      <a:pt x="414299" y="67054"/>
                    </a:lnTo>
                    <a:lnTo>
                      <a:pt x="425218" y="67054"/>
                    </a:lnTo>
                    <a:lnTo>
                      <a:pt x="425218" y="38638"/>
                    </a:lnTo>
                    <a:cubicBezTo>
                      <a:pt x="425236" y="30042"/>
                      <a:pt x="430258" y="24520"/>
                      <a:pt x="436728" y="24520"/>
                    </a:cubicBezTo>
                    <a:cubicBezTo>
                      <a:pt x="442142" y="24520"/>
                      <a:pt x="445145" y="28183"/>
                      <a:pt x="445145" y="35350"/>
                    </a:cubicBezTo>
                    <a:lnTo>
                      <a:pt x="445145" y="67036"/>
                    </a:lnTo>
                    <a:lnTo>
                      <a:pt x="456064" y="67036"/>
                    </a:lnTo>
                    <a:lnTo>
                      <a:pt x="456064" y="35261"/>
                    </a:lnTo>
                    <a:cubicBezTo>
                      <a:pt x="456064" y="22411"/>
                      <a:pt x="450757" y="16031"/>
                      <a:pt x="439926" y="16031"/>
                    </a:cubicBezTo>
                    <a:cubicBezTo>
                      <a:pt x="433260" y="16031"/>
                      <a:pt x="428131" y="19319"/>
                      <a:pt x="424557" y="25878"/>
                    </a:cubicBezTo>
                    <a:lnTo>
                      <a:pt x="424539" y="17371"/>
                    </a:lnTo>
                    <a:lnTo>
                      <a:pt x="414299" y="17371"/>
                    </a:lnTo>
                    <a:close/>
                    <a:moveTo>
                      <a:pt x="380343" y="24144"/>
                    </a:moveTo>
                    <a:cubicBezTo>
                      <a:pt x="387599" y="24144"/>
                      <a:pt x="392227" y="30614"/>
                      <a:pt x="392227" y="42213"/>
                    </a:cubicBezTo>
                    <a:cubicBezTo>
                      <a:pt x="392227" y="53811"/>
                      <a:pt x="387599" y="60191"/>
                      <a:pt x="380343" y="60191"/>
                    </a:cubicBezTo>
                    <a:cubicBezTo>
                      <a:pt x="372997" y="60191"/>
                      <a:pt x="368547" y="53901"/>
                      <a:pt x="368547" y="42213"/>
                    </a:cubicBezTo>
                    <a:cubicBezTo>
                      <a:pt x="368547" y="30525"/>
                      <a:pt x="372979" y="24144"/>
                      <a:pt x="380343" y="24144"/>
                    </a:cubicBezTo>
                    <a:moveTo>
                      <a:pt x="380343" y="16031"/>
                    </a:moveTo>
                    <a:cubicBezTo>
                      <a:pt x="366313" y="16031"/>
                      <a:pt x="356663" y="26271"/>
                      <a:pt x="356663" y="42213"/>
                    </a:cubicBezTo>
                    <a:cubicBezTo>
                      <a:pt x="356663" y="58172"/>
                      <a:pt x="366224" y="68394"/>
                      <a:pt x="380343" y="68394"/>
                    </a:cubicBezTo>
                    <a:cubicBezTo>
                      <a:pt x="394461" y="68394"/>
                      <a:pt x="404112" y="58172"/>
                      <a:pt x="404112" y="42213"/>
                    </a:cubicBezTo>
                    <a:cubicBezTo>
                      <a:pt x="404112" y="26271"/>
                      <a:pt x="394443" y="16031"/>
                      <a:pt x="380343" y="16031"/>
                    </a:cubicBezTo>
                    <a:moveTo>
                      <a:pt x="335271" y="67054"/>
                    </a:moveTo>
                    <a:lnTo>
                      <a:pt x="346565" y="67054"/>
                    </a:lnTo>
                    <a:lnTo>
                      <a:pt x="346565" y="17389"/>
                    </a:lnTo>
                    <a:lnTo>
                      <a:pt x="335271" y="17389"/>
                    </a:lnTo>
                    <a:lnTo>
                      <a:pt x="335271" y="67054"/>
                    </a:lnTo>
                    <a:close/>
                    <a:moveTo>
                      <a:pt x="335271" y="9257"/>
                    </a:moveTo>
                    <a:lnTo>
                      <a:pt x="346565" y="9257"/>
                    </a:lnTo>
                    <a:lnTo>
                      <a:pt x="346565" y="0"/>
                    </a:lnTo>
                    <a:lnTo>
                      <a:pt x="335271" y="0"/>
                    </a:lnTo>
                    <a:lnTo>
                      <a:pt x="335271" y="9257"/>
                    </a:lnTo>
                    <a:close/>
                    <a:moveTo>
                      <a:pt x="311019" y="3664"/>
                    </a:moveTo>
                    <a:lnTo>
                      <a:pt x="300582" y="4521"/>
                    </a:lnTo>
                    <a:lnTo>
                      <a:pt x="300206" y="17371"/>
                    </a:lnTo>
                    <a:lnTo>
                      <a:pt x="291592" y="17371"/>
                    </a:lnTo>
                    <a:lnTo>
                      <a:pt x="291592" y="25002"/>
                    </a:lnTo>
                    <a:lnTo>
                      <a:pt x="299903" y="25002"/>
                    </a:lnTo>
                    <a:lnTo>
                      <a:pt x="299903" y="49844"/>
                    </a:lnTo>
                    <a:cubicBezTo>
                      <a:pt x="299903" y="62783"/>
                      <a:pt x="303673" y="68377"/>
                      <a:pt x="315540" y="68377"/>
                    </a:cubicBezTo>
                    <a:cubicBezTo>
                      <a:pt x="318150" y="68377"/>
                      <a:pt x="320759" y="67983"/>
                      <a:pt x="323475" y="67411"/>
                    </a:cubicBezTo>
                    <a:lnTo>
                      <a:pt x="323475" y="58815"/>
                    </a:lnTo>
                    <a:cubicBezTo>
                      <a:pt x="321545" y="59298"/>
                      <a:pt x="319705" y="59494"/>
                      <a:pt x="317953" y="59494"/>
                    </a:cubicBezTo>
                    <a:cubicBezTo>
                      <a:pt x="312056" y="59494"/>
                      <a:pt x="311001" y="56313"/>
                      <a:pt x="311001" y="49057"/>
                    </a:cubicBezTo>
                    <a:lnTo>
                      <a:pt x="311001" y="25020"/>
                    </a:lnTo>
                    <a:lnTo>
                      <a:pt x="322099" y="25020"/>
                    </a:lnTo>
                    <a:lnTo>
                      <a:pt x="322099" y="17389"/>
                    </a:lnTo>
                    <a:lnTo>
                      <a:pt x="311001" y="17389"/>
                    </a:lnTo>
                    <a:lnTo>
                      <a:pt x="311001" y="3664"/>
                    </a:lnTo>
                    <a:close/>
                    <a:moveTo>
                      <a:pt x="272470" y="42320"/>
                    </a:moveTo>
                    <a:lnTo>
                      <a:pt x="272470" y="45894"/>
                    </a:lnTo>
                    <a:cubicBezTo>
                      <a:pt x="272470" y="54026"/>
                      <a:pt x="266679" y="60316"/>
                      <a:pt x="259423" y="60316"/>
                    </a:cubicBezTo>
                    <a:cubicBezTo>
                      <a:pt x="253901" y="60316"/>
                      <a:pt x="250523" y="57314"/>
                      <a:pt x="250523" y="52864"/>
                    </a:cubicBezTo>
                    <a:cubicBezTo>
                      <a:pt x="250523" y="45894"/>
                      <a:pt x="256993" y="42320"/>
                      <a:pt x="269968" y="42320"/>
                    </a:cubicBezTo>
                    <a:lnTo>
                      <a:pt x="272470" y="42320"/>
                    </a:lnTo>
                    <a:close/>
                    <a:moveTo>
                      <a:pt x="240105" y="30239"/>
                    </a:moveTo>
                    <a:lnTo>
                      <a:pt x="250541" y="31508"/>
                    </a:lnTo>
                    <a:cubicBezTo>
                      <a:pt x="251596" y="26378"/>
                      <a:pt x="255474" y="23769"/>
                      <a:pt x="262140" y="23769"/>
                    </a:cubicBezTo>
                    <a:cubicBezTo>
                      <a:pt x="269110" y="23769"/>
                      <a:pt x="272488" y="26754"/>
                      <a:pt x="272488" y="33044"/>
                    </a:cubicBezTo>
                    <a:lnTo>
                      <a:pt x="272488" y="35654"/>
                    </a:lnTo>
                    <a:lnTo>
                      <a:pt x="271434" y="35654"/>
                    </a:lnTo>
                    <a:cubicBezTo>
                      <a:pt x="249469" y="35654"/>
                      <a:pt x="238764" y="41444"/>
                      <a:pt x="238764" y="53436"/>
                    </a:cubicBezTo>
                    <a:cubicBezTo>
                      <a:pt x="238764" y="62121"/>
                      <a:pt x="245430" y="68305"/>
                      <a:pt x="255849" y="68305"/>
                    </a:cubicBezTo>
                    <a:cubicBezTo>
                      <a:pt x="263302" y="68305"/>
                      <a:pt x="269306" y="64838"/>
                      <a:pt x="272684" y="58458"/>
                    </a:cubicBezTo>
                    <a:cubicBezTo>
                      <a:pt x="272774" y="61639"/>
                      <a:pt x="273078" y="64463"/>
                      <a:pt x="273739" y="67054"/>
                    </a:cubicBezTo>
                    <a:lnTo>
                      <a:pt x="284855" y="67054"/>
                    </a:lnTo>
                    <a:cubicBezTo>
                      <a:pt x="283783" y="64463"/>
                      <a:pt x="283407" y="61174"/>
                      <a:pt x="283407" y="57207"/>
                    </a:cubicBezTo>
                    <a:lnTo>
                      <a:pt x="283407" y="35546"/>
                    </a:lnTo>
                    <a:cubicBezTo>
                      <a:pt x="283407" y="22018"/>
                      <a:pt x="277706" y="16031"/>
                      <a:pt x="263320" y="16031"/>
                    </a:cubicBezTo>
                    <a:cubicBezTo>
                      <a:pt x="250148" y="16031"/>
                      <a:pt x="242321" y="20856"/>
                      <a:pt x="240105" y="30239"/>
                    </a:cubicBezTo>
                    <a:moveTo>
                      <a:pt x="205487" y="67054"/>
                    </a:moveTo>
                    <a:lnTo>
                      <a:pt x="215638" y="67054"/>
                    </a:lnTo>
                    <a:lnTo>
                      <a:pt x="233224" y="17389"/>
                    </a:lnTo>
                    <a:lnTo>
                      <a:pt x="224038" y="17389"/>
                    </a:lnTo>
                    <a:lnTo>
                      <a:pt x="211671" y="55187"/>
                    </a:lnTo>
                    <a:lnTo>
                      <a:pt x="199393" y="17389"/>
                    </a:lnTo>
                    <a:lnTo>
                      <a:pt x="188080" y="17389"/>
                    </a:lnTo>
                    <a:lnTo>
                      <a:pt x="205487" y="67054"/>
                    </a:lnTo>
                    <a:close/>
                    <a:moveTo>
                      <a:pt x="159378" y="24144"/>
                    </a:moveTo>
                    <a:cubicBezTo>
                      <a:pt x="166634" y="24144"/>
                      <a:pt x="171281" y="30614"/>
                      <a:pt x="171281" y="42213"/>
                    </a:cubicBezTo>
                    <a:cubicBezTo>
                      <a:pt x="171281" y="53811"/>
                      <a:pt x="166634" y="60191"/>
                      <a:pt x="159378" y="60191"/>
                    </a:cubicBezTo>
                    <a:cubicBezTo>
                      <a:pt x="152034" y="60191"/>
                      <a:pt x="147584" y="53901"/>
                      <a:pt x="147584" y="42213"/>
                    </a:cubicBezTo>
                    <a:cubicBezTo>
                      <a:pt x="147601" y="30525"/>
                      <a:pt x="152034" y="24144"/>
                      <a:pt x="159378" y="24144"/>
                    </a:cubicBezTo>
                    <a:moveTo>
                      <a:pt x="159378" y="16031"/>
                    </a:moveTo>
                    <a:cubicBezTo>
                      <a:pt x="145367" y="16031"/>
                      <a:pt x="135717" y="26271"/>
                      <a:pt x="135717" y="42213"/>
                    </a:cubicBezTo>
                    <a:cubicBezTo>
                      <a:pt x="135717" y="58172"/>
                      <a:pt x="145260" y="68394"/>
                      <a:pt x="159378" y="68394"/>
                    </a:cubicBezTo>
                    <a:cubicBezTo>
                      <a:pt x="173497" y="68394"/>
                      <a:pt x="183148" y="58172"/>
                      <a:pt x="183148" y="42213"/>
                    </a:cubicBezTo>
                    <a:cubicBezTo>
                      <a:pt x="183148" y="26271"/>
                      <a:pt x="173497" y="16031"/>
                      <a:pt x="159378" y="16031"/>
                    </a:cubicBezTo>
                    <a:moveTo>
                      <a:pt x="83871" y="17389"/>
                    </a:moveTo>
                    <a:lnTo>
                      <a:pt x="83871" y="67054"/>
                    </a:lnTo>
                    <a:lnTo>
                      <a:pt x="94773" y="67054"/>
                    </a:lnTo>
                    <a:lnTo>
                      <a:pt x="94773" y="38638"/>
                    </a:lnTo>
                    <a:cubicBezTo>
                      <a:pt x="94791" y="30042"/>
                      <a:pt x="99831" y="24520"/>
                      <a:pt x="106282" y="24520"/>
                    </a:cubicBezTo>
                    <a:cubicBezTo>
                      <a:pt x="111697" y="24520"/>
                      <a:pt x="114682" y="28183"/>
                      <a:pt x="114682" y="35350"/>
                    </a:cubicBezTo>
                    <a:lnTo>
                      <a:pt x="114682" y="67036"/>
                    </a:lnTo>
                    <a:lnTo>
                      <a:pt x="125601" y="67036"/>
                    </a:lnTo>
                    <a:lnTo>
                      <a:pt x="125601" y="35261"/>
                    </a:lnTo>
                    <a:cubicBezTo>
                      <a:pt x="125601" y="22411"/>
                      <a:pt x="120294" y="16031"/>
                      <a:pt x="109481" y="16031"/>
                    </a:cubicBezTo>
                    <a:cubicBezTo>
                      <a:pt x="102815" y="16031"/>
                      <a:pt x="97686" y="19319"/>
                      <a:pt x="94112" y="25878"/>
                    </a:cubicBezTo>
                    <a:lnTo>
                      <a:pt x="94094" y="17371"/>
                    </a:lnTo>
                    <a:lnTo>
                      <a:pt x="83871" y="17371"/>
                    </a:lnTo>
                    <a:close/>
                    <a:moveTo>
                      <a:pt x="28863" y="17389"/>
                    </a:moveTo>
                    <a:lnTo>
                      <a:pt x="28863" y="67054"/>
                    </a:lnTo>
                    <a:lnTo>
                      <a:pt x="39782" y="67054"/>
                    </a:lnTo>
                    <a:lnTo>
                      <a:pt x="39782" y="38638"/>
                    </a:lnTo>
                    <a:cubicBezTo>
                      <a:pt x="39800" y="30042"/>
                      <a:pt x="44822" y="24520"/>
                      <a:pt x="51292" y="24520"/>
                    </a:cubicBezTo>
                    <a:cubicBezTo>
                      <a:pt x="56706" y="24520"/>
                      <a:pt x="59691" y="28183"/>
                      <a:pt x="59691" y="35350"/>
                    </a:cubicBezTo>
                    <a:lnTo>
                      <a:pt x="59691" y="67036"/>
                    </a:lnTo>
                    <a:lnTo>
                      <a:pt x="70611" y="67036"/>
                    </a:lnTo>
                    <a:lnTo>
                      <a:pt x="70611" y="35261"/>
                    </a:lnTo>
                    <a:cubicBezTo>
                      <a:pt x="70611" y="22411"/>
                      <a:pt x="65303" y="16031"/>
                      <a:pt x="54472" y="16031"/>
                    </a:cubicBezTo>
                    <a:cubicBezTo>
                      <a:pt x="47806" y="16031"/>
                      <a:pt x="42695" y="19319"/>
                      <a:pt x="39121" y="25878"/>
                    </a:cubicBezTo>
                    <a:lnTo>
                      <a:pt x="39103" y="17371"/>
                    </a:lnTo>
                    <a:lnTo>
                      <a:pt x="28863" y="17371"/>
                    </a:lnTo>
                    <a:close/>
                    <a:moveTo>
                      <a:pt x="0" y="67054"/>
                    </a:moveTo>
                    <a:lnTo>
                      <a:pt x="11295" y="67054"/>
                    </a:lnTo>
                    <a:lnTo>
                      <a:pt x="11295" y="17389"/>
                    </a:lnTo>
                    <a:lnTo>
                      <a:pt x="0" y="17389"/>
                    </a:lnTo>
                    <a:lnTo>
                      <a:pt x="0" y="67054"/>
                    </a:lnTo>
                    <a:close/>
                    <a:moveTo>
                      <a:pt x="0" y="9257"/>
                    </a:moveTo>
                    <a:lnTo>
                      <a:pt x="11295" y="9257"/>
                    </a:lnTo>
                    <a:lnTo>
                      <a:pt x="11295" y="0"/>
                    </a:lnTo>
                    <a:lnTo>
                      <a:pt x="0" y="0"/>
                    </a:lnTo>
                    <a:lnTo>
                      <a:pt x="0" y="9257"/>
                    </a:lnTo>
                    <a:close/>
                  </a:path>
                </a:pathLst>
              </a:custGeom>
              <a:solidFill>
                <a:schemeClr val="bg1"/>
              </a:solidFill>
              <a:ln w="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</p:grpSp>
      <p:sp>
        <p:nvSpPr>
          <p:cNvPr id="29" name="Tijdelijke aanduiding voor tekst 8">
            <a:extLst>
              <a:ext uri="{FF2B5EF4-FFF2-40B4-BE49-F238E27FC236}">
                <a16:creationId xmlns:a16="http://schemas.microsoft.com/office/drawing/2014/main" id="{584B6C84-4527-2522-3CC2-462C9D99D01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chemeClr val="bg1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30" name="Tijdelijke aanduiding voor tekst 8">
            <a:extLst>
              <a:ext uri="{FF2B5EF4-FFF2-40B4-BE49-F238E27FC236}">
                <a16:creationId xmlns:a16="http://schemas.microsoft.com/office/drawing/2014/main" id="{2A6BE6D1-6358-2E34-6095-99EE5DA7F5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</p:spTree>
    <p:extLst>
      <p:ext uri="{BB962C8B-B14F-4D97-AF65-F5344CB8AC3E}">
        <p14:creationId xmlns:p14="http://schemas.microsoft.com/office/powerpoint/2010/main" val="108863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18B3B05B-1E8E-60E2-C4B6-D184061E0DEC}"/>
              </a:ext>
            </a:extLst>
          </p:cNvPr>
          <p:cNvSpPr/>
          <p:nvPr userDrawn="1"/>
        </p:nvSpPr>
        <p:spPr>
          <a:xfrm rot="10800000">
            <a:off x="-2" y="2886075"/>
            <a:ext cx="12192000" cy="3971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FEE7EF3B-BECB-53A3-0515-376F069B5625}"/>
              </a:ext>
            </a:extLst>
          </p:cNvPr>
          <p:cNvSpPr/>
          <p:nvPr userDrawn="1"/>
        </p:nvSpPr>
        <p:spPr>
          <a:xfrm>
            <a:off x="719138" y="720000"/>
            <a:ext cx="10752137" cy="5085488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8222" y="1089025"/>
            <a:ext cx="10121995" cy="323851"/>
          </a:xfrm>
        </p:spPr>
        <p:txBody>
          <a:bodyPr/>
          <a:lstStyle/>
          <a:p>
            <a:r>
              <a:rPr lang="en-GB" noProof="0" dirty="0"/>
              <a:t>Place a title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4702C63-0C20-4764-A501-443CFF4D6241}" type="datetime1">
              <a:rPr lang="en-GB" smtClean="0"/>
              <a:t>27/03/2023</a:t>
            </a:fld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B5DC5B-6873-43DB-ADC7-B15ACCE0DFD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Tijdelijke aanduiding voor grafiek 17">
            <a:extLst>
              <a:ext uri="{FF2B5EF4-FFF2-40B4-BE49-F238E27FC236}">
                <a16:creationId xmlns:a16="http://schemas.microsoft.com/office/drawing/2014/main" id="{FBAE20DA-BB0F-413F-A532-86A4D0079AB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1036239" y="1594800"/>
            <a:ext cx="10123253" cy="3840799"/>
          </a:xfrm>
          <a:noFill/>
        </p:spPr>
        <p:txBody>
          <a:bodyPr tIns="216000" bIns="1080000" anchor="ctr" anchorCtr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the icon below </a:t>
            </a:r>
            <a:br>
              <a:rPr lang="en-GB" noProof="0" dirty="0"/>
            </a:br>
            <a:r>
              <a:rPr lang="en-GB" noProof="0" dirty="0"/>
              <a:t>to add a graph.</a:t>
            </a:r>
          </a:p>
        </p:txBody>
      </p:sp>
      <p:grpSp>
        <p:nvGrpSpPr>
          <p:cNvPr id="23" name="Groep 22">
            <a:extLst>
              <a:ext uri="{FF2B5EF4-FFF2-40B4-BE49-F238E27FC236}">
                <a16:creationId xmlns:a16="http://schemas.microsoft.com/office/drawing/2014/main" id="{DF628AF1-D540-E081-176C-30FD638FCE78}"/>
              </a:ext>
            </a:extLst>
          </p:cNvPr>
          <p:cNvGrpSpPr/>
          <p:nvPr userDrawn="1"/>
        </p:nvGrpSpPr>
        <p:grpSpPr>
          <a:xfrm>
            <a:off x="7453752" y="6342684"/>
            <a:ext cx="4016042" cy="163185"/>
            <a:chOff x="7453752" y="6342684"/>
            <a:chExt cx="4016042" cy="163185"/>
          </a:xfrm>
        </p:grpSpPr>
        <p:sp>
          <p:nvSpPr>
            <p:cNvPr id="24" name="Vrije vorm: vorm 23">
              <a:extLst>
                <a:ext uri="{FF2B5EF4-FFF2-40B4-BE49-F238E27FC236}">
                  <a16:creationId xmlns:a16="http://schemas.microsoft.com/office/drawing/2014/main" id="{177AADEB-6522-F944-2269-46E2C0DE4FA5}"/>
                </a:ext>
              </a:extLst>
            </p:cNvPr>
            <p:cNvSpPr/>
            <p:nvPr/>
          </p:nvSpPr>
          <p:spPr>
            <a:xfrm>
              <a:off x="7453752" y="6473521"/>
              <a:ext cx="3021491" cy="1787"/>
            </a:xfrm>
            <a:custGeom>
              <a:avLst/>
              <a:gdLst>
                <a:gd name="connsiteX0" fmla="*/ 0 w 3021491"/>
                <a:gd name="connsiteY0" fmla="*/ 0 h 1787"/>
                <a:gd name="connsiteX1" fmla="*/ 3021492 w 3021491"/>
                <a:gd name="connsiteY1" fmla="*/ 0 h 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1491" h="1787">
                  <a:moveTo>
                    <a:pt x="0" y="0"/>
                  </a:moveTo>
                  <a:lnTo>
                    <a:pt x="3021492" y="0"/>
                  </a:lnTo>
                </a:path>
              </a:pathLst>
            </a:custGeom>
            <a:ln w="58892" cap="flat">
              <a:gradFill>
                <a:gsLst>
                  <a:gs pos="0">
                    <a:srgbClr val="FFFFFF">
                      <a:alpha val="0"/>
                    </a:srgbClr>
                  </a:gs>
                  <a:gs pos="22990">
                    <a:schemeClr val="bg1">
                      <a:alpha val="50000"/>
                    </a:schemeClr>
                  </a:gs>
                  <a:gs pos="46010">
                    <a:schemeClr val="bg1"/>
                  </a:gs>
                  <a:gs pos="100000">
                    <a:schemeClr val="bg1"/>
                  </a:gs>
                </a:gsLst>
                <a:lin ang="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grpSp>
          <p:nvGrpSpPr>
            <p:cNvPr id="25" name="Graphic 18">
              <a:extLst>
                <a:ext uri="{FF2B5EF4-FFF2-40B4-BE49-F238E27FC236}">
                  <a16:creationId xmlns:a16="http://schemas.microsoft.com/office/drawing/2014/main" id="{B45E2A5B-D759-6D18-9B8C-00B906254B81}"/>
                </a:ext>
              </a:extLst>
            </p:cNvPr>
            <p:cNvGrpSpPr/>
            <p:nvPr/>
          </p:nvGrpSpPr>
          <p:grpSpPr>
            <a:xfrm>
              <a:off x="10511361" y="6342684"/>
              <a:ext cx="958433" cy="163185"/>
              <a:chOff x="10511361" y="6342684"/>
              <a:chExt cx="958433" cy="163185"/>
            </a:xfrm>
            <a:solidFill>
              <a:schemeClr val="bg1"/>
            </a:solidFill>
          </p:grpSpPr>
          <p:sp>
            <p:nvSpPr>
              <p:cNvPr id="26" name="Vrije vorm: vorm 25">
                <a:extLst>
                  <a:ext uri="{FF2B5EF4-FFF2-40B4-BE49-F238E27FC236}">
                    <a16:creationId xmlns:a16="http://schemas.microsoft.com/office/drawing/2014/main" id="{55AE08BF-219D-0F21-D6CB-A345702F07E9}"/>
                  </a:ext>
                </a:extLst>
              </p:cNvPr>
              <p:cNvSpPr/>
              <p:nvPr/>
            </p:nvSpPr>
            <p:spPr>
              <a:xfrm>
                <a:off x="10511361" y="6342684"/>
                <a:ext cx="464267" cy="163185"/>
              </a:xfrm>
              <a:custGeom>
                <a:avLst/>
                <a:gdLst>
                  <a:gd name="connsiteX0" fmla="*/ 382648 w 464267"/>
                  <a:gd name="connsiteY0" fmla="*/ 105925 h 163185"/>
                  <a:gd name="connsiteX1" fmla="*/ 358307 w 464267"/>
                  <a:gd name="connsiteY1" fmla="*/ 81584 h 163185"/>
                  <a:gd name="connsiteX2" fmla="*/ 382648 w 464267"/>
                  <a:gd name="connsiteY2" fmla="*/ 57243 h 163185"/>
                  <a:gd name="connsiteX3" fmla="*/ 406989 w 464267"/>
                  <a:gd name="connsiteY3" fmla="*/ 81584 h 163185"/>
                  <a:gd name="connsiteX4" fmla="*/ 382648 w 464267"/>
                  <a:gd name="connsiteY4" fmla="*/ 105925 h 163185"/>
                  <a:gd name="connsiteX5" fmla="*/ 382648 w 464267"/>
                  <a:gd name="connsiteY5" fmla="*/ 0 h 163185"/>
                  <a:gd name="connsiteX6" fmla="*/ 302280 w 464267"/>
                  <a:gd name="connsiteY6" fmla="*/ 67394 h 163185"/>
                  <a:gd name="connsiteX7" fmla="*/ 302280 w 464267"/>
                  <a:gd name="connsiteY7" fmla="*/ 20105 h 163185"/>
                  <a:gd name="connsiteX8" fmla="*/ 284891 w 464267"/>
                  <a:gd name="connsiteY8" fmla="*/ 2716 h 163185"/>
                  <a:gd name="connsiteX9" fmla="*/ 243911 w 464267"/>
                  <a:gd name="connsiteY9" fmla="*/ 2716 h 163185"/>
                  <a:gd name="connsiteX10" fmla="*/ 243911 w 464267"/>
                  <a:gd name="connsiteY10" fmla="*/ 64248 h 163185"/>
                  <a:gd name="connsiteX11" fmla="*/ 208865 w 464267"/>
                  <a:gd name="connsiteY11" fmla="*/ 16638 h 163185"/>
                  <a:gd name="connsiteX12" fmla="*/ 181057 w 464267"/>
                  <a:gd name="connsiteY12" fmla="*/ 2716 h 163185"/>
                  <a:gd name="connsiteX13" fmla="*/ 0 w 464267"/>
                  <a:gd name="connsiteY13" fmla="*/ 2716 h 163185"/>
                  <a:gd name="connsiteX14" fmla="*/ 0 w 464267"/>
                  <a:gd name="connsiteY14" fmla="*/ 44643 h 163185"/>
                  <a:gd name="connsiteX15" fmla="*/ 17121 w 464267"/>
                  <a:gd name="connsiteY15" fmla="*/ 61782 h 163185"/>
                  <a:gd name="connsiteX16" fmla="*/ 44214 w 464267"/>
                  <a:gd name="connsiteY16" fmla="*/ 61782 h 163185"/>
                  <a:gd name="connsiteX17" fmla="*/ 44214 w 464267"/>
                  <a:gd name="connsiteY17" fmla="*/ 143115 h 163185"/>
                  <a:gd name="connsiteX18" fmla="*/ 61603 w 464267"/>
                  <a:gd name="connsiteY18" fmla="*/ 160504 h 163185"/>
                  <a:gd name="connsiteX19" fmla="*/ 105943 w 464267"/>
                  <a:gd name="connsiteY19" fmla="*/ 160504 h 163185"/>
                  <a:gd name="connsiteX20" fmla="*/ 105943 w 464267"/>
                  <a:gd name="connsiteY20" fmla="*/ 61764 h 163185"/>
                  <a:gd name="connsiteX21" fmla="*/ 143366 w 464267"/>
                  <a:gd name="connsiteY21" fmla="*/ 61764 h 163185"/>
                  <a:gd name="connsiteX22" fmla="*/ 143366 w 464267"/>
                  <a:gd name="connsiteY22" fmla="*/ 143097 h 163185"/>
                  <a:gd name="connsiteX23" fmla="*/ 160755 w 464267"/>
                  <a:gd name="connsiteY23" fmla="*/ 160486 h 163185"/>
                  <a:gd name="connsiteX24" fmla="*/ 201752 w 464267"/>
                  <a:gd name="connsiteY24" fmla="*/ 160486 h 163185"/>
                  <a:gd name="connsiteX25" fmla="*/ 201752 w 464267"/>
                  <a:gd name="connsiteY25" fmla="*/ 98955 h 163185"/>
                  <a:gd name="connsiteX26" fmla="*/ 236673 w 464267"/>
                  <a:gd name="connsiteY26" fmla="*/ 146564 h 163185"/>
                  <a:gd name="connsiteX27" fmla="*/ 264499 w 464267"/>
                  <a:gd name="connsiteY27" fmla="*/ 160486 h 163185"/>
                  <a:gd name="connsiteX28" fmla="*/ 302280 w 464267"/>
                  <a:gd name="connsiteY28" fmla="*/ 160486 h 163185"/>
                  <a:gd name="connsiteX29" fmla="*/ 302280 w 464267"/>
                  <a:gd name="connsiteY29" fmla="*/ 96345 h 163185"/>
                  <a:gd name="connsiteX30" fmla="*/ 382648 w 464267"/>
                  <a:gd name="connsiteY30" fmla="*/ 163185 h 163185"/>
                  <a:gd name="connsiteX31" fmla="*/ 464268 w 464267"/>
                  <a:gd name="connsiteY31" fmla="*/ 81601 h 163185"/>
                  <a:gd name="connsiteX32" fmla="*/ 382648 w 464267"/>
                  <a:gd name="connsiteY32" fmla="*/ 0 h 163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64267" h="163185">
                    <a:moveTo>
                      <a:pt x="382648" y="105925"/>
                    </a:moveTo>
                    <a:cubicBezTo>
                      <a:pt x="369209" y="105925"/>
                      <a:pt x="358307" y="95041"/>
                      <a:pt x="358307" y="81584"/>
                    </a:cubicBezTo>
                    <a:cubicBezTo>
                      <a:pt x="358307" y="68144"/>
                      <a:pt x="369209" y="57243"/>
                      <a:pt x="382648" y="57243"/>
                    </a:cubicBezTo>
                    <a:cubicBezTo>
                      <a:pt x="396087" y="57243"/>
                      <a:pt x="406989" y="68144"/>
                      <a:pt x="406989" y="81584"/>
                    </a:cubicBezTo>
                    <a:cubicBezTo>
                      <a:pt x="406989" y="95041"/>
                      <a:pt x="396087" y="105925"/>
                      <a:pt x="382648" y="105925"/>
                    </a:cubicBezTo>
                    <a:moveTo>
                      <a:pt x="382648" y="0"/>
                    </a:moveTo>
                    <a:cubicBezTo>
                      <a:pt x="341311" y="0"/>
                      <a:pt x="308713" y="28344"/>
                      <a:pt x="302280" y="67394"/>
                    </a:cubicBezTo>
                    <a:lnTo>
                      <a:pt x="302280" y="20105"/>
                    </a:lnTo>
                    <a:cubicBezTo>
                      <a:pt x="302280" y="7935"/>
                      <a:pt x="297061" y="2716"/>
                      <a:pt x="284891" y="2716"/>
                    </a:cubicBezTo>
                    <a:lnTo>
                      <a:pt x="243911" y="2716"/>
                    </a:lnTo>
                    <a:lnTo>
                      <a:pt x="243911" y="64248"/>
                    </a:lnTo>
                    <a:lnTo>
                      <a:pt x="208865" y="16638"/>
                    </a:lnTo>
                    <a:cubicBezTo>
                      <a:pt x="201252" y="6541"/>
                      <a:pt x="193728" y="2716"/>
                      <a:pt x="181057" y="2716"/>
                    </a:cubicBezTo>
                    <a:lnTo>
                      <a:pt x="0" y="2716"/>
                    </a:lnTo>
                    <a:lnTo>
                      <a:pt x="0" y="44643"/>
                    </a:lnTo>
                    <a:cubicBezTo>
                      <a:pt x="0" y="56635"/>
                      <a:pt x="5147" y="61782"/>
                      <a:pt x="17121" y="61782"/>
                    </a:cubicBezTo>
                    <a:lnTo>
                      <a:pt x="44214" y="61782"/>
                    </a:lnTo>
                    <a:lnTo>
                      <a:pt x="44214" y="143115"/>
                    </a:lnTo>
                    <a:cubicBezTo>
                      <a:pt x="44214" y="155268"/>
                      <a:pt x="49433" y="160504"/>
                      <a:pt x="61603" y="160504"/>
                    </a:cubicBezTo>
                    <a:lnTo>
                      <a:pt x="105943" y="160504"/>
                    </a:lnTo>
                    <a:lnTo>
                      <a:pt x="105943" y="61764"/>
                    </a:lnTo>
                    <a:lnTo>
                      <a:pt x="143366" y="61764"/>
                    </a:lnTo>
                    <a:lnTo>
                      <a:pt x="143366" y="143097"/>
                    </a:lnTo>
                    <a:cubicBezTo>
                      <a:pt x="143366" y="155250"/>
                      <a:pt x="148602" y="160486"/>
                      <a:pt x="160755" y="160486"/>
                    </a:cubicBezTo>
                    <a:lnTo>
                      <a:pt x="201752" y="160486"/>
                    </a:lnTo>
                    <a:lnTo>
                      <a:pt x="201752" y="98955"/>
                    </a:lnTo>
                    <a:lnTo>
                      <a:pt x="236673" y="146564"/>
                    </a:lnTo>
                    <a:cubicBezTo>
                      <a:pt x="244304" y="156680"/>
                      <a:pt x="251828" y="160486"/>
                      <a:pt x="264499" y="160486"/>
                    </a:cubicBezTo>
                    <a:lnTo>
                      <a:pt x="302280" y="160486"/>
                    </a:lnTo>
                    <a:lnTo>
                      <a:pt x="302280" y="96345"/>
                    </a:lnTo>
                    <a:cubicBezTo>
                      <a:pt x="308642" y="135859"/>
                      <a:pt x="340400" y="163185"/>
                      <a:pt x="382648" y="163185"/>
                    </a:cubicBezTo>
                    <a:cubicBezTo>
                      <a:pt x="428864" y="163185"/>
                      <a:pt x="464268" y="127799"/>
                      <a:pt x="464268" y="81601"/>
                    </a:cubicBezTo>
                    <a:cubicBezTo>
                      <a:pt x="464268" y="34260"/>
                      <a:pt x="429990" y="0"/>
                      <a:pt x="382648" y="0"/>
                    </a:cubicBezTo>
                  </a:path>
                </a:pathLst>
              </a:custGeom>
              <a:solidFill>
                <a:schemeClr val="bg1"/>
              </a:solidFill>
              <a:ln w="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7" name="Vrije vorm: vorm 26">
                <a:extLst>
                  <a:ext uri="{FF2B5EF4-FFF2-40B4-BE49-F238E27FC236}">
                    <a16:creationId xmlns:a16="http://schemas.microsoft.com/office/drawing/2014/main" id="{72AF70F2-9438-1D86-F5E7-C2B4D8E16115}"/>
                  </a:ext>
                </a:extLst>
              </p:cNvPr>
              <p:cNvSpPr/>
              <p:nvPr/>
            </p:nvSpPr>
            <p:spPr>
              <a:xfrm>
                <a:off x="11009156" y="6435044"/>
                <a:ext cx="276312" cy="69520"/>
              </a:xfrm>
              <a:custGeom>
                <a:avLst/>
                <a:gdLst>
                  <a:gd name="connsiteX0" fmla="*/ 240944 w 276312"/>
                  <a:gd name="connsiteY0" fmla="*/ 37995 h 69520"/>
                  <a:gd name="connsiteX1" fmla="*/ 252632 w 276312"/>
                  <a:gd name="connsiteY1" fmla="*/ 25038 h 69520"/>
                  <a:gd name="connsiteX2" fmla="*/ 264535 w 276312"/>
                  <a:gd name="connsiteY2" fmla="*/ 37995 h 69520"/>
                  <a:gd name="connsiteX3" fmla="*/ 240944 w 276312"/>
                  <a:gd name="connsiteY3" fmla="*/ 37995 h 69520"/>
                  <a:gd name="connsiteX4" fmla="*/ 240748 w 276312"/>
                  <a:gd name="connsiteY4" fmla="*/ 44947 h 69520"/>
                  <a:gd name="connsiteX5" fmla="*/ 276312 w 276312"/>
                  <a:gd name="connsiteY5" fmla="*/ 44947 h 69520"/>
                  <a:gd name="connsiteX6" fmla="*/ 276312 w 276312"/>
                  <a:gd name="connsiteY6" fmla="*/ 43213 h 69520"/>
                  <a:gd name="connsiteX7" fmla="*/ 252632 w 276312"/>
                  <a:gd name="connsiteY7" fmla="*/ 17139 h 69520"/>
                  <a:gd name="connsiteX8" fmla="*/ 228863 w 276312"/>
                  <a:gd name="connsiteY8" fmla="*/ 43428 h 69520"/>
                  <a:gd name="connsiteX9" fmla="*/ 252936 w 276312"/>
                  <a:gd name="connsiteY9" fmla="*/ 69520 h 69520"/>
                  <a:gd name="connsiteX10" fmla="*/ 275830 w 276312"/>
                  <a:gd name="connsiteY10" fmla="*/ 53865 h 69520"/>
                  <a:gd name="connsiteX11" fmla="*/ 265107 w 276312"/>
                  <a:gd name="connsiteY11" fmla="*/ 52703 h 69520"/>
                  <a:gd name="connsiteX12" fmla="*/ 253508 w 276312"/>
                  <a:gd name="connsiteY12" fmla="*/ 61121 h 69520"/>
                  <a:gd name="connsiteX13" fmla="*/ 240748 w 276312"/>
                  <a:gd name="connsiteY13" fmla="*/ 45251 h 69520"/>
                  <a:gd name="connsiteX14" fmla="*/ 240748 w 276312"/>
                  <a:gd name="connsiteY14" fmla="*/ 44947 h 69520"/>
                  <a:gd name="connsiteX15" fmla="*/ 229256 w 276312"/>
                  <a:gd name="connsiteY15" fmla="*/ 876 h 69520"/>
                  <a:gd name="connsiteX16" fmla="*/ 219677 w 276312"/>
                  <a:gd name="connsiteY16" fmla="*/ 0 h 69520"/>
                  <a:gd name="connsiteX17" fmla="*/ 203753 w 276312"/>
                  <a:gd name="connsiteY17" fmla="*/ 17496 h 69520"/>
                  <a:gd name="connsiteX18" fmla="*/ 203753 w 276312"/>
                  <a:gd name="connsiteY18" fmla="*/ 18461 h 69520"/>
                  <a:gd name="connsiteX19" fmla="*/ 195533 w 276312"/>
                  <a:gd name="connsiteY19" fmla="*/ 18461 h 69520"/>
                  <a:gd name="connsiteX20" fmla="*/ 195533 w 276312"/>
                  <a:gd name="connsiteY20" fmla="*/ 26075 h 69520"/>
                  <a:gd name="connsiteX21" fmla="*/ 203753 w 276312"/>
                  <a:gd name="connsiteY21" fmla="*/ 26075 h 69520"/>
                  <a:gd name="connsiteX22" fmla="*/ 203753 w 276312"/>
                  <a:gd name="connsiteY22" fmla="*/ 68126 h 69520"/>
                  <a:gd name="connsiteX23" fmla="*/ 214655 w 276312"/>
                  <a:gd name="connsiteY23" fmla="*/ 68126 h 69520"/>
                  <a:gd name="connsiteX24" fmla="*/ 214655 w 276312"/>
                  <a:gd name="connsiteY24" fmla="*/ 26092 h 69520"/>
                  <a:gd name="connsiteX25" fmla="*/ 226540 w 276312"/>
                  <a:gd name="connsiteY25" fmla="*/ 26092 h 69520"/>
                  <a:gd name="connsiteX26" fmla="*/ 226540 w 276312"/>
                  <a:gd name="connsiteY26" fmla="*/ 18479 h 69520"/>
                  <a:gd name="connsiteX27" fmla="*/ 214459 w 276312"/>
                  <a:gd name="connsiteY27" fmla="*/ 18479 h 69520"/>
                  <a:gd name="connsiteX28" fmla="*/ 214459 w 276312"/>
                  <a:gd name="connsiteY28" fmla="*/ 17121 h 69520"/>
                  <a:gd name="connsiteX29" fmla="*/ 222680 w 276312"/>
                  <a:gd name="connsiteY29" fmla="*/ 8310 h 69520"/>
                  <a:gd name="connsiteX30" fmla="*/ 229256 w 276312"/>
                  <a:gd name="connsiteY30" fmla="*/ 8989 h 69520"/>
                  <a:gd name="connsiteX31" fmla="*/ 229256 w 276312"/>
                  <a:gd name="connsiteY31" fmla="*/ 876 h 69520"/>
                  <a:gd name="connsiteX32" fmla="*/ 175248 w 276312"/>
                  <a:gd name="connsiteY32" fmla="*/ 68144 h 69520"/>
                  <a:gd name="connsiteX33" fmla="*/ 186543 w 276312"/>
                  <a:gd name="connsiteY33" fmla="*/ 68144 h 69520"/>
                  <a:gd name="connsiteX34" fmla="*/ 186543 w 276312"/>
                  <a:gd name="connsiteY34" fmla="*/ 18479 h 69520"/>
                  <a:gd name="connsiteX35" fmla="*/ 175248 w 276312"/>
                  <a:gd name="connsiteY35" fmla="*/ 18479 h 69520"/>
                  <a:gd name="connsiteX36" fmla="*/ 175248 w 276312"/>
                  <a:gd name="connsiteY36" fmla="*/ 68144 h 69520"/>
                  <a:gd name="connsiteX37" fmla="*/ 175248 w 276312"/>
                  <a:gd name="connsiteY37" fmla="*/ 10348 h 69520"/>
                  <a:gd name="connsiteX38" fmla="*/ 186543 w 276312"/>
                  <a:gd name="connsiteY38" fmla="*/ 10348 h 69520"/>
                  <a:gd name="connsiteX39" fmla="*/ 186543 w 276312"/>
                  <a:gd name="connsiteY39" fmla="*/ 1090 h 69520"/>
                  <a:gd name="connsiteX40" fmla="*/ 175248 w 276312"/>
                  <a:gd name="connsiteY40" fmla="*/ 1090 h 69520"/>
                  <a:gd name="connsiteX41" fmla="*/ 175248 w 276312"/>
                  <a:gd name="connsiteY41" fmla="*/ 10348 h 69520"/>
                  <a:gd name="connsiteX42" fmla="*/ 147941 w 276312"/>
                  <a:gd name="connsiteY42" fmla="*/ 68144 h 69520"/>
                  <a:gd name="connsiteX43" fmla="*/ 159236 w 276312"/>
                  <a:gd name="connsiteY43" fmla="*/ 68144 h 69520"/>
                  <a:gd name="connsiteX44" fmla="*/ 159236 w 276312"/>
                  <a:gd name="connsiteY44" fmla="*/ 1072 h 69520"/>
                  <a:gd name="connsiteX45" fmla="*/ 147941 w 276312"/>
                  <a:gd name="connsiteY45" fmla="*/ 1072 h 69520"/>
                  <a:gd name="connsiteX46" fmla="*/ 147941 w 276312"/>
                  <a:gd name="connsiteY46" fmla="*/ 68144 h 69520"/>
                  <a:gd name="connsiteX47" fmla="*/ 118989 w 276312"/>
                  <a:gd name="connsiteY47" fmla="*/ 17228 h 69520"/>
                  <a:gd name="connsiteX48" fmla="*/ 116380 w 276312"/>
                  <a:gd name="connsiteY48" fmla="*/ 17121 h 69520"/>
                  <a:gd name="connsiteX49" fmla="*/ 102368 w 276312"/>
                  <a:gd name="connsiteY49" fmla="*/ 29184 h 69520"/>
                  <a:gd name="connsiteX50" fmla="*/ 102368 w 276312"/>
                  <a:gd name="connsiteY50" fmla="*/ 18461 h 69520"/>
                  <a:gd name="connsiteX51" fmla="*/ 92235 w 276312"/>
                  <a:gd name="connsiteY51" fmla="*/ 18461 h 69520"/>
                  <a:gd name="connsiteX52" fmla="*/ 92235 w 276312"/>
                  <a:gd name="connsiteY52" fmla="*/ 68126 h 69520"/>
                  <a:gd name="connsiteX53" fmla="*/ 103333 w 276312"/>
                  <a:gd name="connsiteY53" fmla="*/ 68126 h 69520"/>
                  <a:gd name="connsiteX54" fmla="*/ 103333 w 276312"/>
                  <a:gd name="connsiteY54" fmla="*/ 43499 h 69520"/>
                  <a:gd name="connsiteX55" fmla="*/ 116576 w 276312"/>
                  <a:gd name="connsiteY55" fmla="*/ 27826 h 69520"/>
                  <a:gd name="connsiteX56" fmla="*/ 118989 w 276312"/>
                  <a:gd name="connsiteY56" fmla="*/ 27933 h 69520"/>
                  <a:gd name="connsiteX57" fmla="*/ 118989 w 276312"/>
                  <a:gd name="connsiteY57" fmla="*/ 17228 h 69520"/>
                  <a:gd name="connsiteX58" fmla="*/ 59351 w 276312"/>
                  <a:gd name="connsiteY58" fmla="*/ 25235 h 69520"/>
                  <a:gd name="connsiteX59" fmla="*/ 71254 w 276312"/>
                  <a:gd name="connsiteY59" fmla="*/ 43321 h 69520"/>
                  <a:gd name="connsiteX60" fmla="*/ 59351 w 276312"/>
                  <a:gd name="connsiteY60" fmla="*/ 61299 h 69520"/>
                  <a:gd name="connsiteX61" fmla="*/ 47556 w 276312"/>
                  <a:gd name="connsiteY61" fmla="*/ 43321 h 69520"/>
                  <a:gd name="connsiteX62" fmla="*/ 59351 w 276312"/>
                  <a:gd name="connsiteY62" fmla="*/ 25235 h 69520"/>
                  <a:gd name="connsiteX63" fmla="*/ 59351 w 276312"/>
                  <a:gd name="connsiteY63" fmla="*/ 17121 h 69520"/>
                  <a:gd name="connsiteX64" fmla="*/ 35689 w 276312"/>
                  <a:gd name="connsiteY64" fmla="*/ 43321 h 69520"/>
                  <a:gd name="connsiteX65" fmla="*/ 59351 w 276312"/>
                  <a:gd name="connsiteY65" fmla="*/ 69502 h 69520"/>
                  <a:gd name="connsiteX66" fmla="*/ 83121 w 276312"/>
                  <a:gd name="connsiteY66" fmla="*/ 43321 h 69520"/>
                  <a:gd name="connsiteX67" fmla="*/ 59351 w 276312"/>
                  <a:gd name="connsiteY67" fmla="*/ 17121 h 69520"/>
                  <a:gd name="connsiteX68" fmla="*/ 33724 w 276312"/>
                  <a:gd name="connsiteY68" fmla="*/ 876 h 69520"/>
                  <a:gd name="connsiteX69" fmla="*/ 24162 w 276312"/>
                  <a:gd name="connsiteY69" fmla="*/ 0 h 69520"/>
                  <a:gd name="connsiteX70" fmla="*/ 8221 w 276312"/>
                  <a:gd name="connsiteY70" fmla="*/ 17496 h 69520"/>
                  <a:gd name="connsiteX71" fmla="*/ 8221 w 276312"/>
                  <a:gd name="connsiteY71" fmla="*/ 18461 h 69520"/>
                  <a:gd name="connsiteX72" fmla="*/ 0 w 276312"/>
                  <a:gd name="connsiteY72" fmla="*/ 18461 h 69520"/>
                  <a:gd name="connsiteX73" fmla="*/ 0 w 276312"/>
                  <a:gd name="connsiteY73" fmla="*/ 26075 h 69520"/>
                  <a:gd name="connsiteX74" fmla="*/ 8221 w 276312"/>
                  <a:gd name="connsiteY74" fmla="*/ 26075 h 69520"/>
                  <a:gd name="connsiteX75" fmla="*/ 8221 w 276312"/>
                  <a:gd name="connsiteY75" fmla="*/ 68126 h 69520"/>
                  <a:gd name="connsiteX76" fmla="*/ 19140 w 276312"/>
                  <a:gd name="connsiteY76" fmla="*/ 68126 h 69520"/>
                  <a:gd name="connsiteX77" fmla="*/ 19140 w 276312"/>
                  <a:gd name="connsiteY77" fmla="*/ 26092 h 69520"/>
                  <a:gd name="connsiteX78" fmla="*/ 31025 w 276312"/>
                  <a:gd name="connsiteY78" fmla="*/ 26092 h 69520"/>
                  <a:gd name="connsiteX79" fmla="*/ 31025 w 276312"/>
                  <a:gd name="connsiteY79" fmla="*/ 18479 h 69520"/>
                  <a:gd name="connsiteX80" fmla="*/ 18944 w 276312"/>
                  <a:gd name="connsiteY80" fmla="*/ 18479 h 69520"/>
                  <a:gd name="connsiteX81" fmla="*/ 18944 w 276312"/>
                  <a:gd name="connsiteY81" fmla="*/ 17121 h 69520"/>
                  <a:gd name="connsiteX82" fmla="*/ 27165 w 276312"/>
                  <a:gd name="connsiteY82" fmla="*/ 8310 h 69520"/>
                  <a:gd name="connsiteX83" fmla="*/ 33742 w 276312"/>
                  <a:gd name="connsiteY83" fmla="*/ 8989 h 69520"/>
                  <a:gd name="connsiteX84" fmla="*/ 33742 w 276312"/>
                  <a:gd name="connsiteY84" fmla="*/ 876 h 69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276312" h="69520">
                    <a:moveTo>
                      <a:pt x="240944" y="37995"/>
                    </a:moveTo>
                    <a:cubicBezTo>
                      <a:pt x="241624" y="29667"/>
                      <a:pt x="246163" y="25038"/>
                      <a:pt x="252632" y="25038"/>
                    </a:cubicBezTo>
                    <a:cubicBezTo>
                      <a:pt x="259995" y="25038"/>
                      <a:pt x="264249" y="29488"/>
                      <a:pt x="264535" y="37995"/>
                    </a:cubicBezTo>
                    <a:lnTo>
                      <a:pt x="240944" y="37995"/>
                    </a:lnTo>
                    <a:close/>
                    <a:moveTo>
                      <a:pt x="240748" y="44947"/>
                    </a:moveTo>
                    <a:lnTo>
                      <a:pt x="276312" y="44947"/>
                    </a:lnTo>
                    <a:lnTo>
                      <a:pt x="276312" y="43213"/>
                    </a:lnTo>
                    <a:cubicBezTo>
                      <a:pt x="276312" y="27075"/>
                      <a:pt x="267055" y="17139"/>
                      <a:pt x="252632" y="17139"/>
                    </a:cubicBezTo>
                    <a:cubicBezTo>
                      <a:pt x="238514" y="17139"/>
                      <a:pt x="228863" y="27665"/>
                      <a:pt x="228863" y="43428"/>
                    </a:cubicBezTo>
                    <a:cubicBezTo>
                      <a:pt x="228863" y="59191"/>
                      <a:pt x="238425" y="69520"/>
                      <a:pt x="252936" y="69520"/>
                    </a:cubicBezTo>
                    <a:cubicBezTo>
                      <a:pt x="264249" y="69520"/>
                      <a:pt x="272255" y="64016"/>
                      <a:pt x="275830" y="53865"/>
                    </a:cubicBezTo>
                    <a:lnTo>
                      <a:pt x="265107" y="52703"/>
                    </a:lnTo>
                    <a:cubicBezTo>
                      <a:pt x="263284" y="58118"/>
                      <a:pt x="258923" y="61121"/>
                      <a:pt x="253508" y="61121"/>
                    </a:cubicBezTo>
                    <a:cubicBezTo>
                      <a:pt x="245680" y="61121"/>
                      <a:pt x="240748" y="55402"/>
                      <a:pt x="240748" y="45251"/>
                    </a:cubicBezTo>
                    <a:lnTo>
                      <a:pt x="240748" y="44947"/>
                    </a:lnTo>
                    <a:close/>
                    <a:moveTo>
                      <a:pt x="229256" y="876"/>
                    </a:moveTo>
                    <a:cubicBezTo>
                      <a:pt x="226254" y="197"/>
                      <a:pt x="223073" y="0"/>
                      <a:pt x="219677" y="0"/>
                    </a:cubicBezTo>
                    <a:cubicBezTo>
                      <a:pt x="208776" y="0"/>
                      <a:pt x="203753" y="5594"/>
                      <a:pt x="203753" y="17496"/>
                    </a:cubicBezTo>
                    <a:lnTo>
                      <a:pt x="203753" y="18461"/>
                    </a:lnTo>
                    <a:lnTo>
                      <a:pt x="195533" y="18461"/>
                    </a:lnTo>
                    <a:lnTo>
                      <a:pt x="195533" y="26075"/>
                    </a:lnTo>
                    <a:lnTo>
                      <a:pt x="203753" y="26075"/>
                    </a:lnTo>
                    <a:lnTo>
                      <a:pt x="203753" y="68126"/>
                    </a:lnTo>
                    <a:lnTo>
                      <a:pt x="214655" y="68126"/>
                    </a:lnTo>
                    <a:lnTo>
                      <a:pt x="214655" y="26092"/>
                    </a:lnTo>
                    <a:lnTo>
                      <a:pt x="226540" y="26092"/>
                    </a:lnTo>
                    <a:lnTo>
                      <a:pt x="226540" y="18479"/>
                    </a:lnTo>
                    <a:lnTo>
                      <a:pt x="214459" y="18479"/>
                    </a:lnTo>
                    <a:lnTo>
                      <a:pt x="214459" y="17121"/>
                    </a:lnTo>
                    <a:cubicBezTo>
                      <a:pt x="214459" y="11027"/>
                      <a:pt x="216871" y="8310"/>
                      <a:pt x="222680" y="8310"/>
                    </a:cubicBezTo>
                    <a:cubicBezTo>
                      <a:pt x="224324" y="8310"/>
                      <a:pt x="226450" y="8507"/>
                      <a:pt x="229256" y="8989"/>
                    </a:cubicBezTo>
                    <a:lnTo>
                      <a:pt x="229256" y="876"/>
                    </a:lnTo>
                    <a:close/>
                    <a:moveTo>
                      <a:pt x="175248" y="68144"/>
                    </a:moveTo>
                    <a:lnTo>
                      <a:pt x="186543" y="68144"/>
                    </a:lnTo>
                    <a:lnTo>
                      <a:pt x="186543" y="18479"/>
                    </a:lnTo>
                    <a:lnTo>
                      <a:pt x="175248" y="18479"/>
                    </a:lnTo>
                    <a:lnTo>
                      <a:pt x="175248" y="68144"/>
                    </a:lnTo>
                    <a:close/>
                    <a:moveTo>
                      <a:pt x="175248" y="10348"/>
                    </a:moveTo>
                    <a:lnTo>
                      <a:pt x="186543" y="10348"/>
                    </a:lnTo>
                    <a:lnTo>
                      <a:pt x="186543" y="1090"/>
                    </a:lnTo>
                    <a:lnTo>
                      <a:pt x="175248" y="1090"/>
                    </a:lnTo>
                    <a:lnTo>
                      <a:pt x="175248" y="10348"/>
                    </a:lnTo>
                    <a:close/>
                    <a:moveTo>
                      <a:pt x="147941" y="68144"/>
                    </a:moveTo>
                    <a:lnTo>
                      <a:pt x="159236" y="68144"/>
                    </a:lnTo>
                    <a:lnTo>
                      <a:pt x="159236" y="1072"/>
                    </a:lnTo>
                    <a:lnTo>
                      <a:pt x="147941" y="1072"/>
                    </a:lnTo>
                    <a:lnTo>
                      <a:pt x="147941" y="68144"/>
                    </a:lnTo>
                    <a:close/>
                    <a:moveTo>
                      <a:pt x="118989" y="17228"/>
                    </a:moveTo>
                    <a:cubicBezTo>
                      <a:pt x="118024" y="17121"/>
                      <a:pt x="117148" y="17121"/>
                      <a:pt x="116380" y="17121"/>
                    </a:cubicBezTo>
                    <a:cubicBezTo>
                      <a:pt x="109409" y="17121"/>
                      <a:pt x="104870" y="21071"/>
                      <a:pt x="102368" y="29184"/>
                    </a:cubicBezTo>
                    <a:lnTo>
                      <a:pt x="102368" y="18461"/>
                    </a:lnTo>
                    <a:lnTo>
                      <a:pt x="92235" y="18461"/>
                    </a:lnTo>
                    <a:lnTo>
                      <a:pt x="92235" y="68126"/>
                    </a:lnTo>
                    <a:lnTo>
                      <a:pt x="103333" y="68126"/>
                    </a:lnTo>
                    <a:lnTo>
                      <a:pt x="103333" y="43499"/>
                    </a:lnTo>
                    <a:cubicBezTo>
                      <a:pt x="103351" y="33724"/>
                      <a:pt x="108570" y="27826"/>
                      <a:pt x="116576" y="27826"/>
                    </a:cubicBezTo>
                    <a:cubicBezTo>
                      <a:pt x="117059" y="27826"/>
                      <a:pt x="117934" y="27826"/>
                      <a:pt x="118989" y="27933"/>
                    </a:cubicBezTo>
                    <a:lnTo>
                      <a:pt x="118989" y="17228"/>
                    </a:lnTo>
                    <a:close/>
                    <a:moveTo>
                      <a:pt x="59351" y="25235"/>
                    </a:moveTo>
                    <a:cubicBezTo>
                      <a:pt x="66607" y="25235"/>
                      <a:pt x="71254" y="31704"/>
                      <a:pt x="71254" y="43321"/>
                    </a:cubicBezTo>
                    <a:cubicBezTo>
                      <a:pt x="71254" y="54919"/>
                      <a:pt x="66607" y="61299"/>
                      <a:pt x="59351" y="61299"/>
                    </a:cubicBezTo>
                    <a:cubicBezTo>
                      <a:pt x="52006" y="61299"/>
                      <a:pt x="47556" y="55009"/>
                      <a:pt x="47556" y="43321"/>
                    </a:cubicBezTo>
                    <a:cubicBezTo>
                      <a:pt x="47556" y="31597"/>
                      <a:pt x="52006" y="25235"/>
                      <a:pt x="59351" y="25235"/>
                    </a:cubicBezTo>
                    <a:moveTo>
                      <a:pt x="59351" y="17121"/>
                    </a:moveTo>
                    <a:cubicBezTo>
                      <a:pt x="45340" y="17121"/>
                      <a:pt x="35689" y="27361"/>
                      <a:pt x="35689" y="43321"/>
                    </a:cubicBezTo>
                    <a:cubicBezTo>
                      <a:pt x="35689" y="59262"/>
                      <a:pt x="45251" y="69502"/>
                      <a:pt x="59351" y="69502"/>
                    </a:cubicBezTo>
                    <a:cubicBezTo>
                      <a:pt x="73470" y="69502"/>
                      <a:pt x="83121" y="59262"/>
                      <a:pt x="83121" y="43321"/>
                    </a:cubicBezTo>
                    <a:cubicBezTo>
                      <a:pt x="83121" y="27361"/>
                      <a:pt x="73470" y="17121"/>
                      <a:pt x="59351" y="17121"/>
                    </a:cubicBezTo>
                    <a:moveTo>
                      <a:pt x="33724" y="876"/>
                    </a:moveTo>
                    <a:cubicBezTo>
                      <a:pt x="30721" y="197"/>
                      <a:pt x="27540" y="0"/>
                      <a:pt x="24162" y="0"/>
                    </a:cubicBezTo>
                    <a:cubicBezTo>
                      <a:pt x="13243" y="0"/>
                      <a:pt x="8221" y="5594"/>
                      <a:pt x="8221" y="17496"/>
                    </a:cubicBezTo>
                    <a:lnTo>
                      <a:pt x="8221" y="18461"/>
                    </a:lnTo>
                    <a:lnTo>
                      <a:pt x="0" y="18461"/>
                    </a:lnTo>
                    <a:lnTo>
                      <a:pt x="0" y="26075"/>
                    </a:lnTo>
                    <a:lnTo>
                      <a:pt x="8221" y="26075"/>
                    </a:lnTo>
                    <a:lnTo>
                      <a:pt x="8221" y="68126"/>
                    </a:lnTo>
                    <a:lnTo>
                      <a:pt x="19140" y="68126"/>
                    </a:lnTo>
                    <a:lnTo>
                      <a:pt x="19140" y="26092"/>
                    </a:lnTo>
                    <a:lnTo>
                      <a:pt x="31025" y="26092"/>
                    </a:lnTo>
                    <a:lnTo>
                      <a:pt x="31025" y="18479"/>
                    </a:lnTo>
                    <a:lnTo>
                      <a:pt x="18944" y="18479"/>
                    </a:lnTo>
                    <a:lnTo>
                      <a:pt x="18944" y="17121"/>
                    </a:lnTo>
                    <a:cubicBezTo>
                      <a:pt x="18944" y="11027"/>
                      <a:pt x="21356" y="8310"/>
                      <a:pt x="27165" y="8310"/>
                    </a:cubicBezTo>
                    <a:cubicBezTo>
                      <a:pt x="28809" y="8310"/>
                      <a:pt x="30936" y="8507"/>
                      <a:pt x="33742" y="8989"/>
                    </a:cubicBezTo>
                    <a:lnTo>
                      <a:pt x="33742" y="876"/>
                    </a:lnTo>
                    <a:close/>
                  </a:path>
                </a:pathLst>
              </a:custGeom>
              <a:solidFill>
                <a:schemeClr val="bg1"/>
              </a:solidFill>
              <a:ln w="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28" name="Vrije vorm: vorm 27">
                <a:extLst>
                  <a:ext uri="{FF2B5EF4-FFF2-40B4-BE49-F238E27FC236}">
                    <a16:creationId xmlns:a16="http://schemas.microsoft.com/office/drawing/2014/main" id="{E4D1479E-2872-5B85-8BF2-C1DC563951CF}"/>
                  </a:ext>
                </a:extLst>
              </p:cNvPr>
              <p:cNvSpPr/>
              <p:nvPr/>
            </p:nvSpPr>
            <p:spPr>
              <a:xfrm>
                <a:off x="11013731" y="6345060"/>
                <a:ext cx="456064" cy="68394"/>
              </a:xfrm>
              <a:custGeom>
                <a:avLst/>
                <a:gdLst>
                  <a:gd name="connsiteX0" fmla="*/ 414299 w 456064"/>
                  <a:gd name="connsiteY0" fmla="*/ 17389 h 68394"/>
                  <a:gd name="connsiteX1" fmla="*/ 414299 w 456064"/>
                  <a:gd name="connsiteY1" fmla="*/ 67054 h 68394"/>
                  <a:gd name="connsiteX2" fmla="*/ 425218 w 456064"/>
                  <a:gd name="connsiteY2" fmla="*/ 67054 h 68394"/>
                  <a:gd name="connsiteX3" fmla="*/ 425218 w 456064"/>
                  <a:gd name="connsiteY3" fmla="*/ 38638 h 68394"/>
                  <a:gd name="connsiteX4" fmla="*/ 436728 w 456064"/>
                  <a:gd name="connsiteY4" fmla="*/ 24520 h 68394"/>
                  <a:gd name="connsiteX5" fmla="*/ 445145 w 456064"/>
                  <a:gd name="connsiteY5" fmla="*/ 35350 h 68394"/>
                  <a:gd name="connsiteX6" fmla="*/ 445145 w 456064"/>
                  <a:gd name="connsiteY6" fmla="*/ 67036 h 68394"/>
                  <a:gd name="connsiteX7" fmla="*/ 456064 w 456064"/>
                  <a:gd name="connsiteY7" fmla="*/ 67036 h 68394"/>
                  <a:gd name="connsiteX8" fmla="*/ 456064 w 456064"/>
                  <a:gd name="connsiteY8" fmla="*/ 35261 h 68394"/>
                  <a:gd name="connsiteX9" fmla="*/ 439926 w 456064"/>
                  <a:gd name="connsiteY9" fmla="*/ 16031 h 68394"/>
                  <a:gd name="connsiteX10" fmla="*/ 424557 w 456064"/>
                  <a:gd name="connsiteY10" fmla="*/ 25878 h 68394"/>
                  <a:gd name="connsiteX11" fmla="*/ 424539 w 456064"/>
                  <a:gd name="connsiteY11" fmla="*/ 17371 h 68394"/>
                  <a:gd name="connsiteX12" fmla="*/ 414299 w 456064"/>
                  <a:gd name="connsiteY12" fmla="*/ 17371 h 68394"/>
                  <a:gd name="connsiteX13" fmla="*/ 380343 w 456064"/>
                  <a:gd name="connsiteY13" fmla="*/ 24144 h 68394"/>
                  <a:gd name="connsiteX14" fmla="*/ 392227 w 456064"/>
                  <a:gd name="connsiteY14" fmla="*/ 42213 h 68394"/>
                  <a:gd name="connsiteX15" fmla="*/ 380343 w 456064"/>
                  <a:gd name="connsiteY15" fmla="*/ 60191 h 68394"/>
                  <a:gd name="connsiteX16" fmla="*/ 368547 w 456064"/>
                  <a:gd name="connsiteY16" fmla="*/ 42213 h 68394"/>
                  <a:gd name="connsiteX17" fmla="*/ 380343 w 456064"/>
                  <a:gd name="connsiteY17" fmla="*/ 24144 h 68394"/>
                  <a:gd name="connsiteX18" fmla="*/ 380343 w 456064"/>
                  <a:gd name="connsiteY18" fmla="*/ 16031 h 68394"/>
                  <a:gd name="connsiteX19" fmla="*/ 356663 w 456064"/>
                  <a:gd name="connsiteY19" fmla="*/ 42213 h 68394"/>
                  <a:gd name="connsiteX20" fmla="*/ 380343 w 456064"/>
                  <a:gd name="connsiteY20" fmla="*/ 68394 h 68394"/>
                  <a:gd name="connsiteX21" fmla="*/ 404112 w 456064"/>
                  <a:gd name="connsiteY21" fmla="*/ 42213 h 68394"/>
                  <a:gd name="connsiteX22" fmla="*/ 380343 w 456064"/>
                  <a:gd name="connsiteY22" fmla="*/ 16031 h 68394"/>
                  <a:gd name="connsiteX23" fmla="*/ 335271 w 456064"/>
                  <a:gd name="connsiteY23" fmla="*/ 67054 h 68394"/>
                  <a:gd name="connsiteX24" fmla="*/ 346565 w 456064"/>
                  <a:gd name="connsiteY24" fmla="*/ 67054 h 68394"/>
                  <a:gd name="connsiteX25" fmla="*/ 346565 w 456064"/>
                  <a:gd name="connsiteY25" fmla="*/ 17389 h 68394"/>
                  <a:gd name="connsiteX26" fmla="*/ 335271 w 456064"/>
                  <a:gd name="connsiteY26" fmla="*/ 17389 h 68394"/>
                  <a:gd name="connsiteX27" fmla="*/ 335271 w 456064"/>
                  <a:gd name="connsiteY27" fmla="*/ 67054 h 68394"/>
                  <a:gd name="connsiteX28" fmla="*/ 335271 w 456064"/>
                  <a:gd name="connsiteY28" fmla="*/ 9257 h 68394"/>
                  <a:gd name="connsiteX29" fmla="*/ 346565 w 456064"/>
                  <a:gd name="connsiteY29" fmla="*/ 9257 h 68394"/>
                  <a:gd name="connsiteX30" fmla="*/ 346565 w 456064"/>
                  <a:gd name="connsiteY30" fmla="*/ 0 h 68394"/>
                  <a:gd name="connsiteX31" fmla="*/ 335271 w 456064"/>
                  <a:gd name="connsiteY31" fmla="*/ 0 h 68394"/>
                  <a:gd name="connsiteX32" fmla="*/ 335271 w 456064"/>
                  <a:gd name="connsiteY32" fmla="*/ 9257 h 68394"/>
                  <a:gd name="connsiteX33" fmla="*/ 311019 w 456064"/>
                  <a:gd name="connsiteY33" fmla="*/ 3664 h 68394"/>
                  <a:gd name="connsiteX34" fmla="*/ 300582 w 456064"/>
                  <a:gd name="connsiteY34" fmla="*/ 4521 h 68394"/>
                  <a:gd name="connsiteX35" fmla="*/ 300206 w 456064"/>
                  <a:gd name="connsiteY35" fmla="*/ 17371 h 68394"/>
                  <a:gd name="connsiteX36" fmla="*/ 291592 w 456064"/>
                  <a:gd name="connsiteY36" fmla="*/ 17371 h 68394"/>
                  <a:gd name="connsiteX37" fmla="*/ 291592 w 456064"/>
                  <a:gd name="connsiteY37" fmla="*/ 25002 h 68394"/>
                  <a:gd name="connsiteX38" fmla="*/ 299903 w 456064"/>
                  <a:gd name="connsiteY38" fmla="*/ 25002 h 68394"/>
                  <a:gd name="connsiteX39" fmla="*/ 299903 w 456064"/>
                  <a:gd name="connsiteY39" fmla="*/ 49844 h 68394"/>
                  <a:gd name="connsiteX40" fmla="*/ 315540 w 456064"/>
                  <a:gd name="connsiteY40" fmla="*/ 68377 h 68394"/>
                  <a:gd name="connsiteX41" fmla="*/ 323475 w 456064"/>
                  <a:gd name="connsiteY41" fmla="*/ 67411 h 68394"/>
                  <a:gd name="connsiteX42" fmla="*/ 323475 w 456064"/>
                  <a:gd name="connsiteY42" fmla="*/ 58815 h 68394"/>
                  <a:gd name="connsiteX43" fmla="*/ 317953 w 456064"/>
                  <a:gd name="connsiteY43" fmla="*/ 59494 h 68394"/>
                  <a:gd name="connsiteX44" fmla="*/ 311001 w 456064"/>
                  <a:gd name="connsiteY44" fmla="*/ 49057 h 68394"/>
                  <a:gd name="connsiteX45" fmla="*/ 311001 w 456064"/>
                  <a:gd name="connsiteY45" fmla="*/ 25020 h 68394"/>
                  <a:gd name="connsiteX46" fmla="*/ 322099 w 456064"/>
                  <a:gd name="connsiteY46" fmla="*/ 25020 h 68394"/>
                  <a:gd name="connsiteX47" fmla="*/ 322099 w 456064"/>
                  <a:gd name="connsiteY47" fmla="*/ 17389 h 68394"/>
                  <a:gd name="connsiteX48" fmla="*/ 311001 w 456064"/>
                  <a:gd name="connsiteY48" fmla="*/ 17389 h 68394"/>
                  <a:gd name="connsiteX49" fmla="*/ 311001 w 456064"/>
                  <a:gd name="connsiteY49" fmla="*/ 3664 h 68394"/>
                  <a:gd name="connsiteX50" fmla="*/ 272470 w 456064"/>
                  <a:gd name="connsiteY50" fmla="*/ 42320 h 68394"/>
                  <a:gd name="connsiteX51" fmla="*/ 272470 w 456064"/>
                  <a:gd name="connsiteY51" fmla="*/ 45894 h 68394"/>
                  <a:gd name="connsiteX52" fmla="*/ 259423 w 456064"/>
                  <a:gd name="connsiteY52" fmla="*/ 60316 h 68394"/>
                  <a:gd name="connsiteX53" fmla="*/ 250523 w 456064"/>
                  <a:gd name="connsiteY53" fmla="*/ 52864 h 68394"/>
                  <a:gd name="connsiteX54" fmla="*/ 269968 w 456064"/>
                  <a:gd name="connsiteY54" fmla="*/ 42320 h 68394"/>
                  <a:gd name="connsiteX55" fmla="*/ 272470 w 456064"/>
                  <a:gd name="connsiteY55" fmla="*/ 42320 h 68394"/>
                  <a:gd name="connsiteX56" fmla="*/ 240105 w 456064"/>
                  <a:gd name="connsiteY56" fmla="*/ 30239 h 68394"/>
                  <a:gd name="connsiteX57" fmla="*/ 250541 w 456064"/>
                  <a:gd name="connsiteY57" fmla="*/ 31508 h 68394"/>
                  <a:gd name="connsiteX58" fmla="*/ 262140 w 456064"/>
                  <a:gd name="connsiteY58" fmla="*/ 23769 h 68394"/>
                  <a:gd name="connsiteX59" fmla="*/ 272488 w 456064"/>
                  <a:gd name="connsiteY59" fmla="*/ 33044 h 68394"/>
                  <a:gd name="connsiteX60" fmla="*/ 272488 w 456064"/>
                  <a:gd name="connsiteY60" fmla="*/ 35654 h 68394"/>
                  <a:gd name="connsiteX61" fmla="*/ 271434 w 456064"/>
                  <a:gd name="connsiteY61" fmla="*/ 35654 h 68394"/>
                  <a:gd name="connsiteX62" fmla="*/ 238764 w 456064"/>
                  <a:gd name="connsiteY62" fmla="*/ 53436 h 68394"/>
                  <a:gd name="connsiteX63" fmla="*/ 255849 w 456064"/>
                  <a:gd name="connsiteY63" fmla="*/ 68305 h 68394"/>
                  <a:gd name="connsiteX64" fmla="*/ 272684 w 456064"/>
                  <a:gd name="connsiteY64" fmla="*/ 58458 h 68394"/>
                  <a:gd name="connsiteX65" fmla="*/ 273739 w 456064"/>
                  <a:gd name="connsiteY65" fmla="*/ 67054 h 68394"/>
                  <a:gd name="connsiteX66" fmla="*/ 284855 w 456064"/>
                  <a:gd name="connsiteY66" fmla="*/ 67054 h 68394"/>
                  <a:gd name="connsiteX67" fmla="*/ 283407 w 456064"/>
                  <a:gd name="connsiteY67" fmla="*/ 57207 h 68394"/>
                  <a:gd name="connsiteX68" fmla="*/ 283407 w 456064"/>
                  <a:gd name="connsiteY68" fmla="*/ 35546 h 68394"/>
                  <a:gd name="connsiteX69" fmla="*/ 263320 w 456064"/>
                  <a:gd name="connsiteY69" fmla="*/ 16031 h 68394"/>
                  <a:gd name="connsiteX70" fmla="*/ 240105 w 456064"/>
                  <a:gd name="connsiteY70" fmla="*/ 30239 h 68394"/>
                  <a:gd name="connsiteX71" fmla="*/ 205487 w 456064"/>
                  <a:gd name="connsiteY71" fmla="*/ 67054 h 68394"/>
                  <a:gd name="connsiteX72" fmla="*/ 215638 w 456064"/>
                  <a:gd name="connsiteY72" fmla="*/ 67054 h 68394"/>
                  <a:gd name="connsiteX73" fmla="*/ 233224 w 456064"/>
                  <a:gd name="connsiteY73" fmla="*/ 17389 h 68394"/>
                  <a:gd name="connsiteX74" fmla="*/ 224038 w 456064"/>
                  <a:gd name="connsiteY74" fmla="*/ 17389 h 68394"/>
                  <a:gd name="connsiteX75" fmla="*/ 211671 w 456064"/>
                  <a:gd name="connsiteY75" fmla="*/ 55187 h 68394"/>
                  <a:gd name="connsiteX76" fmla="*/ 199393 w 456064"/>
                  <a:gd name="connsiteY76" fmla="*/ 17389 h 68394"/>
                  <a:gd name="connsiteX77" fmla="*/ 188080 w 456064"/>
                  <a:gd name="connsiteY77" fmla="*/ 17389 h 68394"/>
                  <a:gd name="connsiteX78" fmla="*/ 205487 w 456064"/>
                  <a:gd name="connsiteY78" fmla="*/ 67054 h 68394"/>
                  <a:gd name="connsiteX79" fmla="*/ 159378 w 456064"/>
                  <a:gd name="connsiteY79" fmla="*/ 24144 h 68394"/>
                  <a:gd name="connsiteX80" fmla="*/ 171281 w 456064"/>
                  <a:gd name="connsiteY80" fmla="*/ 42213 h 68394"/>
                  <a:gd name="connsiteX81" fmla="*/ 159378 w 456064"/>
                  <a:gd name="connsiteY81" fmla="*/ 60191 h 68394"/>
                  <a:gd name="connsiteX82" fmla="*/ 147584 w 456064"/>
                  <a:gd name="connsiteY82" fmla="*/ 42213 h 68394"/>
                  <a:gd name="connsiteX83" fmla="*/ 159378 w 456064"/>
                  <a:gd name="connsiteY83" fmla="*/ 24144 h 68394"/>
                  <a:gd name="connsiteX84" fmla="*/ 159378 w 456064"/>
                  <a:gd name="connsiteY84" fmla="*/ 16031 h 68394"/>
                  <a:gd name="connsiteX85" fmla="*/ 135717 w 456064"/>
                  <a:gd name="connsiteY85" fmla="*/ 42213 h 68394"/>
                  <a:gd name="connsiteX86" fmla="*/ 159378 w 456064"/>
                  <a:gd name="connsiteY86" fmla="*/ 68394 h 68394"/>
                  <a:gd name="connsiteX87" fmla="*/ 183148 w 456064"/>
                  <a:gd name="connsiteY87" fmla="*/ 42213 h 68394"/>
                  <a:gd name="connsiteX88" fmla="*/ 159378 w 456064"/>
                  <a:gd name="connsiteY88" fmla="*/ 16031 h 68394"/>
                  <a:gd name="connsiteX89" fmla="*/ 83871 w 456064"/>
                  <a:gd name="connsiteY89" fmla="*/ 17389 h 68394"/>
                  <a:gd name="connsiteX90" fmla="*/ 83871 w 456064"/>
                  <a:gd name="connsiteY90" fmla="*/ 67054 h 68394"/>
                  <a:gd name="connsiteX91" fmla="*/ 94773 w 456064"/>
                  <a:gd name="connsiteY91" fmla="*/ 67054 h 68394"/>
                  <a:gd name="connsiteX92" fmla="*/ 94773 w 456064"/>
                  <a:gd name="connsiteY92" fmla="*/ 38638 h 68394"/>
                  <a:gd name="connsiteX93" fmla="*/ 106282 w 456064"/>
                  <a:gd name="connsiteY93" fmla="*/ 24520 h 68394"/>
                  <a:gd name="connsiteX94" fmla="*/ 114682 w 456064"/>
                  <a:gd name="connsiteY94" fmla="*/ 35350 h 68394"/>
                  <a:gd name="connsiteX95" fmla="*/ 114682 w 456064"/>
                  <a:gd name="connsiteY95" fmla="*/ 67036 h 68394"/>
                  <a:gd name="connsiteX96" fmla="*/ 125601 w 456064"/>
                  <a:gd name="connsiteY96" fmla="*/ 67036 h 68394"/>
                  <a:gd name="connsiteX97" fmla="*/ 125601 w 456064"/>
                  <a:gd name="connsiteY97" fmla="*/ 35261 h 68394"/>
                  <a:gd name="connsiteX98" fmla="*/ 109481 w 456064"/>
                  <a:gd name="connsiteY98" fmla="*/ 16031 h 68394"/>
                  <a:gd name="connsiteX99" fmla="*/ 94112 w 456064"/>
                  <a:gd name="connsiteY99" fmla="*/ 25878 h 68394"/>
                  <a:gd name="connsiteX100" fmla="*/ 94094 w 456064"/>
                  <a:gd name="connsiteY100" fmla="*/ 17371 h 68394"/>
                  <a:gd name="connsiteX101" fmla="*/ 83871 w 456064"/>
                  <a:gd name="connsiteY101" fmla="*/ 17371 h 68394"/>
                  <a:gd name="connsiteX102" fmla="*/ 28863 w 456064"/>
                  <a:gd name="connsiteY102" fmla="*/ 17389 h 68394"/>
                  <a:gd name="connsiteX103" fmla="*/ 28863 w 456064"/>
                  <a:gd name="connsiteY103" fmla="*/ 67054 h 68394"/>
                  <a:gd name="connsiteX104" fmla="*/ 39782 w 456064"/>
                  <a:gd name="connsiteY104" fmla="*/ 67054 h 68394"/>
                  <a:gd name="connsiteX105" fmla="*/ 39782 w 456064"/>
                  <a:gd name="connsiteY105" fmla="*/ 38638 h 68394"/>
                  <a:gd name="connsiteX106" fmla="*/ 51292 w 456064"/>
                  <a:gd name="connsiteY106" fmla="*/ 24520 h 68394"/>
                  <a:gd name="connsiteX107" fmla="*/ 59691 w 456064"/>
                  <a:gd name="connsiteY107" fmla="*/ 35350 h 68394"/>
                  <a:gd name="connsiteX108" fmla="*/ 59691 w 456064"/>
                  <a:gd name="connsiteY108" fmla="*/ 67036 h 68394"/>
                  <a:gd name="connsiteX109" fmla="*/ 70611 w 456064"/>
                  <a:gd name="connsiteY109" fmla="*/ 67036 h 68394"/>
                  <a:gd name="connsiteX110" fmla="*/ 70611 w 456064"/>
                  <a:gd name="connsiteY110" fmla="*/ 35261 h 68394"/>
                  <a:gd name="connsiteX111" fmla="*/ 54472 w 456064"/>
                  <a:gd name="connsiteY111" fmla="*/ 16031 h 68394"/>
                  <a:gd name="connsiteX112" fmla="*/ 39121 w 456064"/>
                  <a:gd name="connsiteY112" fmla="*/ 25878 h 68394"/>
                  <a:gd name="connsiteX113" fmla="*/ 39103 w 456064"/>
                  <a:gd name="connsiteY113" fmla="*/ 17371 h 68394"/>
                  <a:gd name="connsiteX114" fmla="*/ 28863 w 456064"/>
                  <a:gd name="connsiteY114" fmla="*/ 17371 h 68394"/>
                  <a:gd name="connsiteX115" fmla="*/ 0 w 456064"/>
                  <a:gd name="connsiteY115" fmla="*/ 67054 h 68394"/>
                  <a:gd name="connsiteX116" fmla="*/ 11295 w 456064"/>
                  <a:gd name="connsiteY116" fmla="*/ 67054 h 68394"/>
                  <a:gd name="connsiteX117" fmla="*/ 11295 w 456064"/>
                  <a:gd name="connsiteY117" fmla="*/ 17389 h 68394"/>
                  <a:gd name="connsiteX118" fmla="*/ 0 w 456064"/>
                  <a:gd name="connsiteY118" fmla="*/ 17389 h 68394"/>
                  <a:gd name="connsiteX119" fmla="*/ 0 w 456064"/>
                  <a:gd name="connsiteY119" fmla="*/ 67054 h 68394"/>
                  <a:gd name="connsiteX120" fmla="*/ 0 w 456064"/>
                  <a:gd name="connsiteY120" fmla="*/ 9257 h 68394"/>
                  <a:gd name="connsiteX121" fmla="*/ 11295 w 456064"/>
                  <a:gd name="connsiteY121" fmla="*/ 9257 h 68394"/>
                  <a:gd name="connsiteX122" fmla="*/ 11295 w 456064"/>
                  <a:gd name="connsiteY122" fmla="*/ 0 h 68394"/>
                  <a:gd name="connsiteX123" fmla="*/ 0 w 456064"/>
                  <a:gd name="connsiteY123" fmla="*/ 0 h 68394"/>
                  <a:gd name="connsiteX124" fmla="*/ 0 w 456064"/>
                  <a:gd name="connsiteY124" fmla="*/ 9257 h 68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456064" h="68394">
                    <a:moveTo>
                      <a:pt x="414299" y="17389"/>
                    </a:moveTo>
                    <a:lnTo>
                      <a:pt x="414299" y="67054"/>
                    </a:lnTo>
                    <a:lnTo>
                      <a:pt x="425218" y="67054"/>
                    </a:lnTo>
                    <a:lnTo>
                      <a:pt x="425218" y="38638"/>
                    </a:lnTo>
                    <a:cubicBezTo>
                      <a:pt x="425236" y="30042"/>
                      <a:pt x="430258" y="24520"/>
                      <a:pt x="436728" y="24520"/>
                    </a:cubicBezTo>
                    <a:cubicBezTo>
                      <a:pt x="442142" y="24520"/>
                      <a:pt x="445145" y="28183"/>
                      <a:pt x="445145" y="35350"/>
                    </a:cubicBezTo>
                    <a:lnTo>
                      <a:pt x="445145" y="67036"/>
                    </a:lnTo>
                    <a:lnTo>
                      <a:pt x="456064" y="67036"/>
                    </a:lnTo>
                    <a:lnTo>
                      <a:pt x="456064" y="35261"/>
                    </a:lnTo>
                    <a:cubicBezTo>
                      <a:pt x="456064" y="22411"/>
                      <a:pt x="450757" y="16031"/>
                      <a:pt x="439926" y="16031"/>
                    </a:cubicBezTo>
                    <a:cubicBezTo>
                      <a:pt x="433260" y="16031"/>
                      <a:pt x="428131" y="19319"/>
                      <a:pt x="424557" y="25878"/>
                    </a:cubicBezTo>
                    <a:lnTo>
                      <a:pt x="424539" y="17371"/>
                    </a:lnTo>
                    <a:lnTo>
                      <a:pt x="414299" y="17371"/>
                    </a:lnTo>
                    <a:close/>
                    <a:moveTo>
                      <a:pt x="380343" y="24144"/>
                    </a:moveTo>
                    <a:cubicBezTo>
                      <a:pt x="387599" y="24144"/>
                      <a:pt x="392227" y="30614"/>
                      <a:pt x="392227" y="42213"/>
                    </a:cubicBezTo>
                    <a:cubicBezTo>
                      <a:pt x="392227" y="53811"/>
                      <a:pt x="387599" y="60191"/>
                      <a:pt x="380343" y="60191"/>
                    </a:cubicBezTo>
                    <a:cubicBezTo>
                      <a:pt x="372997" y="60191"/>
                      <a:pt x="368547" y="53901"/>
                      <a:pt x="368547" y="42213"/>
                    </a:cubicBezTo>
                    <a:cubicBezTo>
                      <a:pt x="368547" y="30525"/>
                      <a:pt x="372979" y="24144"/>
                      <a:pt x="380343" y="24144"/>
                    </a:cubicBezTo>
                    <a:moveTo>
                      <a:pt x="380343" y="16031"/>
                    </a:moveTo>
                    <a:cubicBezTo>
                      <a:pt x="366313" y="16031"/>
                      <a:pt x="356663" y="26271"/>
                      <a:pt x="356663" y="42213"/>
                    </a:cubicBezTo>
                    <a:cubicBezTo>
                      <a:pt x="356663" y="58172"/>
                      <a:pt x="366224" y="68394"/>
                      <a:pt x="380343" y="68394"/>
                    </a:cubicBezTo>
                    <a:cubicBezTo>
                      <a:pt x="394461" y="68394"/>
                      <a:pt x="404112" y="58172"/>
                      <a:pt x="404112" y="42213"/>
                    </a:cubicBezTo>
                    <a:cubicBezTo>
                      <a:pt x="404112" y="26271"/>
                      <a:pt x="394443" y="16031"/>
                      <a:pt x="380343" y="16031"/>
                    </a:cubicBezTo>
                    <a:moveTo>
                      <a:pt x="335271" y="67054"/>
                    </a:moveTo>
                    <a:lnTo>
                      <a:pt x="346565" y="67054"/>
                    </a:lnTo>
                    <a:lnTo>
                      <a:pt x="346565" y="17389"/>
                    </a:lnTo>
                    <a:lnTo>
                      <a:pt x="335271" y="17389"/>
                    </a:lnTo>
                    <a:lnTo>
                      <a:pt x="335271" y="67054"/>
                    </a:lnTo>
                    <a:close/>
                    <a:moveTo>
                      <a:pt x="335271" y="9257"/>
                    </a:moveTo>
                    <a:lnTo>
                      <a:pt x="346565" y="9257"/>
                    </a:lnTo>
                    <a:lnTo>
                      <a:pt x="346565" y="0"/>
                    </a:lnTo>
                    <a:lnTo>
                      <a:pt x="335271" y="0"/>
                    </a:lnTo>
                    <a:lnTo>
                      <a:pt x="335271" y="9257"/>
                    </a:lnTo>
                    <a:close/>
                    <a:moveTo>
                      <a:pt x="311019" y="3664"/>
                    </a:moveTo>
                    <a:lnTo>
                      <a:pt x="300582" y="4521"/>
                    </a:lnTo>
                    <a:lnTo>
                      <a:pt x="300206" y="17371"/>
                    </a:lnTo>
                    <a:lnTo>
                      <a:pt x="291592" y="17371"/>
                    </a:lnTo>
                    <a:lnTo>
                      <a:pt x="291592" y="25002"/>
                    </a:lnTo>
                    <a:lnTo>
                      <a:pt x="299903" y="25002"/>
                    </a:lnTo>
                    <a:lnTo>
                      <a:pt x="299903" y="49844"/>
                    </a:lnTo>
                    <a:cubicBezTo>
                      <a:pt x="299903" y="62783"/>
                      <a:pt x="303673" y="68377"/>
                      <a:pt x="315540" y="68377"/>
                    </a:cubicBezTo>
                    <a:cubicBezTo>
                      <a:pt x="318150" y="68377"/>
                      <a:pt x="320759" y="67983"/>
                      <a:pt x="323475" y="67411"/>
                    </a:cubicBezTo>
                    <a:lnTo>
                      <a:pt x="323475" y="58815"/>
                    </a:lnTo>
                    <a:cubicBezTo>
                      <a:pt x="321545" y="59298"/>
                      <a:pt x="319705" y="59494"/>
                      <a:pt x="317953" y="59494"/>
                    </a:cubicBezTo>
                    <a:cubicBezTo>
                      <a:pt x="312056" y="59494"/>
                      <a:pt x="311001" y="56313"/>
                      <a:pt x="311001" y="49057"/>
                    </a:cubicBezTo>
                    <a:lnTo>
                      <a:pt x="311001" y="25020"/>
                    </a:lnTo>
                    <a:lnTo>
                      <a:pt x="322099" y="25020"/>
                    </a:lnTo>
                    <a:lnTo>
                      <a:pt x="322099" y="17389"/>
                    </a:lnTo>
                    <a:lnTo>
                      <a:pt x="311001" y="17389"/>
                    </a:lnTo>
                    <a:lnTo>
                      <a:pt x="311001" y="3664"/>
                    </a:lnTo>
                    <a:close/>
                    <a:moveTo>
                      <a:pt x="272470" y="42320"/>
                    </a:moveTo>
                    <a:lnTo>
                      <a:pt x="272470" y="45894"/>
                    </a:lnTo>
                    <a:cubicBezTo>
                      <a:pt x="272470" y="54026"/>
                      <a:pt x="266679" y="60316"/>
                      <a:pt x="259423" y="60316"/>
                    </a:cubicBezTo>
                    <a:cubicBezTo>
                      <a:pt x="253901" y="60316"/>
                      <a:pt x="250523" y="57314"/>
                      <a:pt x="250523" y="52864"/>
                    </a:cubicBezTo>
                    <a:cubicBezTo>
                      <a:pt x="250523" y="45894"/>
                      <a:pt x="256993" y="42320"/>
                      <a:pt x="269968" y="42320"/>
                    </a:cubicBezTo>
                    <a:lnTo>
                      <a:pt x="272470" y="42320"/>
                    </a:lnTo>
                    <a:close/>
                    <a:moveTo>
                      <a:pt x="240105" y="30239"/>
                    </a:moveTo>
                    <a:lnTo>
                      <a:pt x="250541" y="31508"/>
                    </a:lnTo>
                    <a:cubicBezTo>
                      <a:pt x="251596" y="26378"/>
                      <a:pt x="255474" y="23769"/>
                      <a:pt x="262140" y="23769"/>
                    </a:cubicBezTo>
                    <a:cubicBezTo>
                      <a:pt x="269110" y="23769"/>
                      <a:pt x="272488" y="26754"/>
                      <a:pt x="272488" y="33044"/>
                    </a:cubicBezTo>
                    <a:lnTo>
                      <a:pt x="272488" y="35654"/>
                    </a:lnTo>
                    <a:lnTo>
                      <a:pt x="271434" y="35654"/>
                    </a:lnTo>
                    <a:cubicBezTo>
                      <a:pt x="249469" y="35654"/>
                      <a:pt x="238764" y="41444"/>
                      <a:pt x="238764" y="53436"/>
                    </a:cubicBezTo>
                    <a:cubicBezTo>
                      <a:pt x="238764" y="62121"/>
                      <a:pt x="245430" y="68305"/>
                      <a:pt x="255849" y="68305"/>
                    </a:cubicBezTo>
                    <a:cubicBezTo>
                      <a:pt x="263302" y="68305"/>
                      <a:pt x="269306" y="64838"/>
                      <a:pt x="272684" y="58458"/>
                    </a:cubicBezTo>
                    <a:cubicBezTo>
                      <a:pt x="272774" y="61639"/>
                      <a:pt x="273078" y="64463"/>
                      <a:pt x="273739" y="67054"/>
                    </a:cubicBezTo>
                    <a:lnTo>
                      <a:pt x="284855" y="67054"/>
                    </a:lnTo>
                    <a:cubicBezTo>
                      <a:pt x="283783" y="64463"/>
                      <a:pt x="283407" y="61174"/>
                      <a:pt x="283407" y="57207"/>
                    </a:cubicBezTo>
                    <a:lnTo>
                      <a:pt x="283407" y="35546"/>
                    </a:lnTo>
                    <a:cubicBezTo>
                      <a:pt x="283407" y="22018"/>
                      <a:pt x="277706" y="16031"/>
                      <a:pt x="263320" y="16031"/>
                    </a:cubicBezTo>
                    <a:cubicBezTo>
                      <a:pt x="250148" y="16031"/>
                      <a:pt x="242321" y="20856"/>
                      <a:pt x="240105" y="30239"/>
                    </a:cubicBezTo>
                    <a:moveTo>
                      <a:pt x="205487" y="67054"/>
                    </a:moveTo>
                    <a:lnTo>
                      <a:pt x="215638" y="67054"/>
                    </a:lnTo>
                    <a:lnTo>
                      <a:pt x="233224" y="17389"/>
                    </a:lnTo>
                    <a:lnTo>
                      <a:pt x="224038" y="17389"/>
                    </a:lnTo>
                    <a:lnTo>
                      <a:pt x="211671" y="55187"/>
                    </a:lnTo>
                    <a:lnTo>
                      <a:pt x="199393" y="17389"/>
                    </a:lnTo>
                    <a:lnTo>
                      <a:pt x="188080" y="17389"/>
                    </a:lnTo>
                    <a:lnTo>
                      <a:pt x="205487" y="67054"/>
                    </a:lnTo>
                    <a:close/>
                    <a:moveTo>
                      <a:pt x="159378" y="24144"/>
                    </a:moveTo>
                    <a:cubicBezTo>
                      <a:pt x="166634" y="24144"/>
                      <a:pt x="171281" y="30614"/>
                      <a:pt x="171281" y="42213"/>
                    </a:cubicBezTo>
                    <a:cubicBezTo>
                      <a:pt x="171281" y="53811"/>
                      <a:pt x="166634" y="60191"/>
                      <a:pt x="159378" y="60191"/>
                    </a:cubicBezTo>
                    <a:cubicBezTo>
                      <a:pt x="152034" y="60191"/>
                      <a:pt x="147584" y="53901"/>
                      <a:pt x="147584" y="42213"/>
                    </a:cubicBezTo>
                    <a:cubicBezTo>
                      <a:pt x="147601" y="30525"/>
                      <a:pt x="152034" y="24144"/>
                      <a:pt x="159378" y="24144"/>
                    </a:cubicBezTo>
                    <a:moveTo>
                      <a:pt x="159378" y="16031"/>
                    </a:moveTo>
                    <a:cubicBezTo>
                      <a:pt x="145367" y="16031"/>
                      <a:pt x="135717" y="26271"/>
                      <a:pt x="135717" y="42213"/>
                    </a:cubicBezTo>
                    <a:cubicBezTo>
                      <a:pt x="135717" y="58172"/>
                      <a:pt x="145260" y="68394"/>
                      <a:pt x="159378" y="68394"/>
                    </a:cubicBezTo>
                    <a:cubicBezTo>
                      <a:pt x="173497" y="68394"/>
                      <a:pt x="183148" y="58172"/>
                      <a:pt x="183148" y="42213"/>
                    </a:cubicBezTo>
                    <a:cubicBezTo>
                      <a:pt x="183148" y="26271"/>
                      <a:pt x="173497" y="16031"/>
                      <a:pt x="159378" y="16031"/>
                    </a:cubicBezTo>
                    <a:moveTo>
                      <a:pt x="83871" y="17389"/>
                    </a:moveTo>
                    <a:lnTo>
                      <a:pt x="83871" y="67054"/>
                    </a:lnTo>
                    <a:lnTo>
                      <a:pt x="94773" y="67054"/>
                    </a:lnTo>
                    <a:lnTo>
                      <a:pt x="94773" y="38638"/>
                    </a:lnTo>
                    <a:cubicBezTo>
                      <a:pt x="94791" y="30042"/>
                      <a:pt x="99831" y="24520"/>
                      <a:pt x="106282" y="24520"/>
                    </a:cubicBezTo>
                    <a:cubicBezTo>
                      <a:pt x="111697" y="24520"/>
                      <a:pt x="114682" y="28183"/>
                      <a:pt x="114682" y="35350"/>
                    </a:cubicBezTo>
                    <a:lnTo>
                      <a:pt x="114682" y="67036"/>
                    </a:lnTo>
                    <a:lnTo>
                      <a:pt x="125601" y="67036"/>
                    </a:lnTo>
                    <a:lnTo>
                      <a:pt x="125601" y="35261"/>
                    </a:lnTo>
                    <a:cubicBezTo>
                      <a:pt x="125601" y="22411"/>
                      <a:pt x="120294" y="16031"/>
                      <a:pt x="109481" y="16031"/>
                    </a:cubicBezTo>
                    <a:cubicBezTo>
                      <a:pt x="102815" y="16031"/>
                      <a:pt x="97686" y="19319"/>
                      <a:pt x="94112" y="25878"/>
                    </a:cubicBezTo>
                    <a:lnTo>
                      <a:pt x="94094" y="17371"/>
                    </a:lnTo>
                    <a:lnTo>
                      <a:pt x="83871" y="17371"/>
                    </a:lnTo>
                    <a:close/>
                    <a:moveTo>
                      <a:pt x="28863" y="17389"/>
                    </a:moveTo>
                    <a:lnTo>
                      <a:pt x="28863" y="67054"/>
                    </a:lnTo>
                    <a:lnTo>
                      <a:pt x="39782" y="67054"/>
                    </a:lnTo>
                    <a:lnTo>
                      <a:pt x="39782" y="38638"/>
                    </a:lnTo>
                    <a:cubicBezTo>
                      <a:pt x="39800" y="30042"/>
                      <a:pt x="44822" y="24520"/>
                      <a:pt x="51292" y="24520"/>
                    </a:cubicBezTo>
                    <a:cubicBezTo>
                      <a:pt x="56706" y="24520"/>
                      <a:pt x="59691" y="28183"/>
                      <a:pt x="59691" y="35350"/>
                    </a:cubicBezTo>
                    <a:lnTo>
                      <a:pt x="59691" y="67036"/>
                    </a:lnTo>
                    <a:lnTo>
                      <a:pt x="70611" y="67036"/>
                    </a:lnTo>
                    <a:lnTo>
                      <a:pt x="70611" y="35261"/>
                    </a:lnTo>
                    <a:cubicBezTo>
                      <a:pt x="70611" y="22411"/>
                      <a:pt x="65303" y="16031"/>
                      <a:pt x="54472" y="16031"/>
                    </a:cubicBezTo>
                    <a:cubicBezTo>
                      <a:pt x="47806" y="16031"/>
                      <a:pt x="42695" y="19319"/>
                      <a:pt x="39121" y="25878"/>
                    </a:cubicBezTo>
                    <a:lnTo>
                      <a:pt x="39103" y="17371"/>
                    </a:lnTo>
                    <a:lnTo>
                      <a:pt x="28863" y="17371"/>
                    </a:lnTo>
                    <a:close/>
                    <a:moveTo>
                      <a:pt x="0" y="67054"/>
                    </a:moveTo>
                    <a:lnTo>
                      <a:pt x="11295" y="67054"/>
                    </a:lnTo>
                    <a:lnTo>
                      <a:pt x="11295" y="17389"/>
                    </a:lnTo>
                    <a:lnTo>
                      <a:pt x="0" y="17389"/>
                    </a:lnTo>
                    <a:lnTo>
                      <a:pt x="0" y="67054"/>
                    </a:lnTo>
                    <a:close/>
                    <a:moveTo>
                      <a:pt x="0" y="9257"/>
                    </a:moveTo>
                    <a:lnTo>
                      <a:pt x="11295" y="9257"/>
                    </a:lnTo>
                    <a:lnTo>
                      <a:pt x="11295" y="0"/>
                    </a:lnTo>
                    <a:lnTo>
                      <a:pt x="0" y="0"/>
                    </a:lnTo>
                    <a:lnTo>
                      <a:pt x="0" y="9257"/>
                    </a:lnTo>
                    <a:close/>
                  </a:path>
                </a:pathLst>
              </a:custGeom>
              <a:solidFill>
                <a:schemeClr val="bg1"/>
              </a:solidFill>
              <a:ln w="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</p:grpSp>
      <p:sp>
        <p:nvSpPr>
          <p:cNvPr id="29" name="Tijdelijke aanduiding voor tekst 8">
            <a:extLst>
              <a:ext uri="{FF2B5EF4-FFF2-40B4-BE49-F238E27FC236}">
                <a16:creationId xmlns:a16="http://schemas.microsoft.com/office/drawing/2014/main" id="{584B6C84-4527-2522-3CC2-462C9D99D01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chemeClr val="bg1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30" name="Tijdelijke aanduiding voor tekst 8">
            <a:extLst>
              <a:ext uri="{FF2B5EF4-FFF2-40B4-BE49-F238E27FC236}">
                <a16:creationId xmlns:a16="http://schemas.microsoft.com/office/drawing/2014/main" id="{2A6BE6D1-6358-2E34-6095-99EE5DA7F5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</p:spTree>
    <p:extLst>
      <p:ext uri="{BB962C8B-B14F-4D97-AF65-F5344CB8AC3E}">
        <p14:creationId xmlns:p14="http://schemas.microsoft.com/office/powerpoint/2010/main" val="410243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ab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61C0DE1C-CAB2-0A6C-4AF5-C76A52093AF5}"/>
              </a:ext>
            </a:extLst>
          </p:cNvPr>
          <p:cNvSpPr/>
          <p:nvPr userDrawn="1"/>
        </p:nvSpPr>
        <p:spPr>
          <a:xfrm>
            <a:off x="6096000" y="720000"/>
            <a:ext cx="5375274" cy="5094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1" y="720000"/>
            <a:ext cx="5016000" cy="790748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Place a title here</a:t>
            </a:r>
            <a:br>
              <a:rPr lang="en-GB" noProof="0" dirty="0"/>
            </a:br>
            <a:r>
              <a:rPr lang="en-GB" noProof="0" dirty="0"/>
              <a:t>max 2 rows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B184817-515D-4870-8CED-0DECE6FF2FC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20000" y="1773238"/>
            <a:ext cx="5016000" cy="4033562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Text</a:t>
            </a:r>
          </a:p>
          <a:p>
            <a:pPr lvl="4"/>
            <a:r>
              <a:rPr lang="en-GB" noProof="0" dirty="0"/>
              <a:t>Subtitle #1</a:t>
            </a:r>
          </a:p>
          <a:p>
            <a:pPr lvl="5"/>
            <a:r>
              <a:rPr lang="en-GB" noProof="0" dirty="0"/>
              <a:t>Alt. subtitle #2</a:t>
            </a:r>
          </a:p>
          <a:p>
            <a:pPr lvl="6"/>
            <a:r>
              <a:rPr lang="en-GB" noProof="0" dirty="0"/>
              <a:t>Numbers</a:t>
            </a:r>
          </a:p>
          <a:p>
            <a:pPr lvl="7"/>
            <a:r>
              <a:rPr lang="en-GB" noProof="0" dirty="0"/>
              <a:t>ABC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5CF9-2C27-4AAE-BA4F-9F67519950B8}" type="datetime1">
              <a:rPr lang="en-GB" noProof="0" smtClean="0"/>
              <a:t>27/03/2023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March 27 2023 | ACE TechTalk - Microservices Cloud Simulator</a:t>
            </a:r>
            <a:endParaRPr lang="en-GB" noProof="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7" name="Tijdelijke aanduiding voor tabel 16">
            <a:extLst>
              <a:ext uri="{FF2B5EF4-FFF2-40B4-BE49-F238E27FC236}">
                <a16:creationId xmlns:a16="http://schemas.microsoft.com/office/drawing/2014/main" id="{AC3E0255-315C-47D9-A8A2-220D1CB08F50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6332710" y="933856"/>
            <a:ext cx="4933184" cy="4659088"/>
          </a:xfrm>
          <a:noFill/>
        </p:spPr>
        <p:txBody>
          <a:bodyPr tIns="216000" bIns="1080000" anchor="ctr" anchorCtr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the icon below </a:t>
            </a:r>
            <a:br>
              <a:rPr lang="en-GB" noProof="0" dirty="0"/>
            </a:br>
            <a:r>
              <a:rPr lang="en-GB" noProof="0" dirty="0"/>
              <a:t>to add a table.</a:t>
            </a:r>
          </a:p>
        </p:txBody>
      </p:sp>
      <p:sp>
        <p:nvSpPr>
          <p:cNvPr id="15" name="Tijdelijke aanduiding voor tekst 8">
            <a:extLst>
              <a:ext uri="{FF2B5EF4-FFF2-40B4-BE49-F238E27FC236}">
                <a16:creationId xmlns:a16="http://schemas.microsoft.com/office/drawing/2014/main" id="{2DEABA64-5F8A-A1DE-A31A-12BF2D7B3B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rgbClr val="F0F3FA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9D5977CC-010B-EC73-4CB2-CEAF5E526F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D0BE2E-6E35-6E41-D09A-FD410CD1A7A0}"/>
              </a:ext>
            </a:extLst>
          </p:cNvPr>
          <p:cNvSpPr/>
          <p:nvPr userDrawn="1"/>
        </p:nvSpPr>
        <p:spPr>
          <a:xfrm>
            <a:off x="6034836" y="720000"/>
            <a:ext cx="71438" cy="50941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71859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117" userDrawn="1">
          <p15:clr>
            <a:srgbClr val="5ACBF0"/>
          </p15:clr>
        </p15:guide>
        <p15:guide id="2" orient="horz" pos="958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1519FD9-22CF-E0F8-15CC-1D0F934FDBF9}"/>
              </a:ext>
            </a:extLst>
          </p:cNvPr>
          <p:cNvSpPr/>
          <p:nvPr userDrawn="1"/>
        </p:nvSpPr>
        <p:spPr>
          <a:xfrm>
            <a:off x="723900" y="723900"/>
            <a:ext cx="10748098" cy="5081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8223" y="1089025"/>
            <a:ext cx="10114144" cy="323850"/>
          </a:xfrm>
        </p:spPr>
        <p:txBody>
          <a:bodyPr/>
          <a:lstStyle/>
          <a:p>
            <a:r>
              <a:rPr lang="en-GB" noProof="0" dirty="0"/>
              <a:t>Place a title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C9FF1-4507-4ADB-A128-93CF7C880315}" type="datetime1">
              <a:rPr lang="en-GB" noProof="0" smtClean="0"/>
              <a:t>27/03/2023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March 27 2023 | ACE TechTalk - Microservices Cloud Simulator</a:t>
            </a:r>
            <a:endParaRPr lang="en-GB" noProof="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7B5DC5B-6873-43DB-ADC7-B15ACCE0DFD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Tijdelijke aanduiding voor tabel 16">
            <a:extLst>
              <a:ext uri="{FF2B5EF4-FFF2-40B4-BE49-F238E27FC236}">
                <a16:creationId xmlns:a16="http://schemas.microsoft.com/office/drawing/2014/main" id="{AC3E0255-315C-47D9-A8A2-220D1CB08F50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1035947" y="1594800"/>
            <a:ext cx="10114144" cy="3850816"/>
          </a:xfrm>
          <a:noFill/>
        </p:spPr>
        <p:txBody>
          <a:bodyPr tIns="216000" bIns="1080000" anchor="ctr" anchorCtr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the icon below </a:t>
            </a:r>
            <a:br>
              <a:rPr lang="en-GB" noProof="0" dirty="0"/>
            </a:br>
            <a:r>
              <a:rPr lang="en-GB" noProof="0" dirty="0"/>
              <a:t>to add a table.</a:t>
            </a:r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C2849986-62BC-977A-CEAC-72B2C39259DE}"/>
              </a:ext>
            </a:extLst>
          </p:cNvPr>
          <p:cNvSpPr/>
          <p:nvPr userDrawn="1"/>
        </p:nvSpPr>
        <p:spPr>
          <a:xfrm>
            <a:off x="719138" y="720000"/>
            <a:ext cx="71438" cy="50941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28" name="Tijdelijke aanduiding voor tekst 8">
            <a:extLst>
              <a:ext uri="{FF2B5EF4-FFF2-40B4-BE49-F238E27FC236}">
                <a16:creationId xmlns:a16="http://schemas.microsoft.com/office/drawing/2014/main" id="{4D5F4AA0-A146-2821-E86B-A06E1F260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rgbClr val="F0F3FA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29" name="Tijdelijke aanduiding voor tekst 8">
            <a:extLst>
              <a:ext uri="{FF2B5EF4-FFF2-40B4-BE49-F238E27FC236}">
                <a16:creationId xmlns:a16="http://schemas.microsoft.com/office/drawing/2014/main" id="{FB43D4ED-D6F6-DA30-CABA-6DAC1F55DD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</p:spTree>
    <p:extLst>
      <p:ext uri="{BB962C8B-B14F-4D97-AF65-F5344CB8AC3E}">
        <p14:creationId xmlns:p14="http://schemas.microsoft.com/office/powerpoint/2010/main" val="187665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media 10">
            <a:extLst>
              <a:ext uri="{FF2B5EF4-FFF2-40B4-BE49-F238E27FC236}">
                <a16:creationId xmlns:a16="http://schemas.microsoft.com/office/drawing/2014/main" id="{3A750B5D-826F-45E6-825A-FDC04009BF5B}"/>
              </a:ext>
            </a:extLst>
          </p:cNvPr>
          <p:cNvSpPr>
            <a:spLocks noGrp="1"/>
          </p:cNvSpPr>
          <p:nvPr>
            <p:ph type="media" sz="quarter" idx="13" hasCustomPrompt="1"/>
          </p:nvPr>
        </p:nvSpPr>
        <p:spPr>
          <a:xfrm>
            <a:off x="-1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tIns="216000" bIns="1080000" anchor="ctr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nl-NL" sz="1200" i="1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noProof="0" dirty="0"/>
              <a:t>Click the icon below </a:t>
            </a:r>
            <a:br>
              <a:rPr lang="en-GB" noProof="0" dirty="0"/>
            </a:br>
            <a:r>
              <a:rPr lang="en-GB" noProof="0" dirty="0"/>
              <a:t>to add a video.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Place a title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D3572-9CA4-4443-B4DF-CB274A29D8A3}" type="datetime1">
              <a:rPr lang="en-GB" noProof="0" smtClean="0"/>
              <a:t>27/03/2023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March 27 2023 | ACE TechTalk - Microservices Cloud Simulator</a:t>
            </a:r>
            <a:endParaRPr lang="en-GB" noProof="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0" name="Tijdelijke aanduiding voor tekst 8">
            <a:extLst>
              <a:ext uri="{FF2B5EF4-FFF2-40B4-BE49-F238E27FC236}">
                <a16:creationId xmlns:a16="http://schemas.microsoft.com/office/drawing/2014/main" id="{1B0A8CB1-6545-3D73-F450-81B396F292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chemeClr val="bg1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12" name="Tijdelijke aanduiding voor tekst 8">
            <a:extLst>
              <a:ext uri="{FF2B5EF4-FFF2-40B4-BE49-F238E27FC236}">
                <a16:creationId xmlns:a16="http://schemas.microsoft.com/office/drawing/2014/main" id="{BF5833FF-1458-ABF7-8152-F6B3B269F4C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  <p:sp>
        <p:nvSpPr>
          <p:cNvPr id="3" name="Tijdelijke aanduiding voor tekst 14">
            <a:extLst>
              <a:ext uri="{FF2B5EF4-FFF2-40B4-BE49-F238E27FC236}">
                <a16:creationId xmlns:a16="http://schemas.microsoft.com/office/drawing/2014/main" id="{D1BC8E52-9A9B-044E-03BF-9867DB632D1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55535" y="6336593"/>
            <a:ext cx="4015740" cy="162631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5854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Place a title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95D703-34BC-4FAD-BD1D-B07EB7FACC6C}" type="datetime1">
              <a:rPr lang="en-GB" smtClean="0"/>
              <a:t>27/03/2023</a:t>
            </a:fld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B5DC5B-6873-43DB-ADC7-B15ACCE0DFDB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C6C35B67-49EB-9D63-74BD-2420B53B6D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3752" y="6342684"/>
            <a:ext cx="4015740" cy="162631"/>
          </a:xfrm>
          <a:prstGeom prst="rect">
            <a:avLst/>
          </a:prstGeom>
        </p:spPr>
      </p:pic>
      <p:grpSp>
        <p:nvGrpSpPr>
          <p:cNvPr id="9" name="Groep 8">
            <a:extLst>
              <a:ext uri="{FF2B5EF4-FFF2-40B4-BE49-F238E27FC236}">
                <a16:creationId xmlns:a16="http://schemas.microsoft.com/office/drawing/2014/main" id="{6D5D1F63-67BD-2830-72D1-794061776FE6}"/>
              </a:ext>
            </a:extLst>
          </p:cNvPr>
          <p:cNvGrpSpPr/>
          <p:nvPr userDrawn="1"/>
        </p:nvGrpSpPr>
        <p:grpSpPr>
          <a:xfrm>
            <a:off x="7453752" y="6342684"/>
            <a:ext cx="4016042" cy="163185"/>
            <a:chOff x="7453752" y="6342684"/>
            <a:chExt cx="4016042" cy="163185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69BA4B15-7A58-62EC-1617-6986A74CE6EA}"/>
                </a:ext>
              </a:extLst>
            </p:cNvPr>
            <p:cNvSpPr/>
            <p:nvPr/>
          </p:nvSpPr>
          <p:spPr>
            <a:xfrm>
              <a:off x="7453752" y="6473521"/>
              <a:ext cx="3021491" cy="1787"/>
            </a:xfrm>
            <a:custGeom>
              <a:avLst/>
              <a:gdLst>
                <a:gd name="connsiteX0" fmla="*/ 0 w 3021491"/>
                <a:gd name="connsiteY0" fmla="*/ 0 h 1787"/>
                <a:gd name="connsiteX1" fmla="*/ 3021492 w 3021491"/>
                <a:gd name="connsiteY1" fmla="*/ 0 h 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1491" h="1787">
                  <a:moveTo>
                    <a:pt x="0" y="0"/>
                  </a:moveTo>
                  <a:lnTo>
                    <a:pt x="3021492" y="0"/>
                  </a:lnTo>
                </a:path>
              </a:pathLst>
            </a:custGeom>
            <a:ln w="58892" cap="flat">
              <a:gradFill>
                <a:gsLst>
                  <a:gs pos="0">
                    <a:srgbClr val="FFFFFF">
                      <a:alpha val="0"/>
                    </a:srgbClr>
                  </a:gs>
                  <a:gs pos="22990">
                    <a:schemeClr val="bg1">
                      <a:alpha val="50000"/>
                    </a:schemeClr>
                  </a:gs>
                  <a:gs pos="46010">
                    <a:schemeClr val="bg1"/>
                  </a:gs>
                  <a:gs pos="100000">
                    <a:schemeClr val="bg1"/>
                  </a:gs>
                </a:gsLst>
                <a:lin ang="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grpSp>
          <p:nvGrpSpPr>
            <p:cNvPr id="11" name="Graphic 18">
              <a:extLst>
                <a:ext uri="{FF2B5EF4-FFF2-40B4-BE49-F238E27FC236}">
                  <a16:creationId xmlns:a16="http://schemas.microsoft.com/office/drawing/2014/main" id="{22390296-DB9F-1D68-568B-0CBB37C898FB}"/>
                </a:ext>
              </a:extLst>
            </p:cNvPr>
            <p:cNvGrpSpPr/>
            <p:nvPr/>
          </p:nvGrpSpPr>
          <p:grpSpPr>
            <a:xfrm>
              <a:off x="10511361" y="6342684"/>
              <a:ext cx="958433" cy="163185"/>
              <a:chOff x="10511361" y="6342684"/>
              <a:chExt cx="958433" cy="163185"/>
            </a:xfrm>
            <a:solidFill>
              <a:schemeClr val="bg1"/>
            </a:solidFill>
          </p:grpSpPr>
          <p:sp>
            <p:nvSpPr>
              <p:cNvPr id="12" name="Vrije vorm: vorm 11">
                <a:extLst>
                  <a:ext uri="{FF2B5EF4-FFF2-40B4-BE49-F238E27FC236}">
                    <a16:creationId xmlns:a16="http://schemas.microsoft.com/office/drawing/2014/main" id="{71A56025-24AA-D7B0-A412-9E0421EC0846}"/>
                  </a:ext>
                </a:extLst>
              </p:cNvPr>
              <p:cNvSpPr/>
              <p:nvPr/>
            </p:nvSpPr>
            <p:spPr>
              <a:xfrm>
                <a:off x="10511361" y="6342684"/>
                <a:ext cx="464267" cy="163185"/>
              </a:xfrm>
              <a:custGeom>
                <a:avLst/>
                <a:gdLst>
                  <a:gd name="connsiteX0" fmla="*/ 382648 w 464267"/>
                  <a:gd name="connsiteY0" fmla="*/ 105925 h 163185"/>
                  <a:gd name="connsiteX1" fmla="*/ 358307 w 464267"/>
                  <a:gd name="connsiteY1" fmla="*/ 81584 h 163185"/>
                  <a:gd name="connsiteX2" fmla="*/ 382648 w 464267"/>
                  <a:gd name="connsiteY2" fmla="*/ 57243 h 163185"/>
                  <a:gd name="connsiteX3" fmla="*/ 406989 w 464267"/>
                  <a:gd name="connsiteY3" fmla="*/ 81584 h 163185"/>
                  <a:gd name="connsiteX4" fmla="*/ 382648 w 464267"/>
                  <a:gd name="connsiteY4" fmla="*/ 105925 h 163185"/>
                  <a:gd name="connsiteX5" fmla="*/ 382648 w 464267"/>
                  <a:gd name="connsiteY5" fmla="*/ 0 h 163185"/>
                  <a:gd name="connsiteX6" fmla="*/ 302280 w 464267"/>
                  <a:gd name="connsiteY6" fmla="*/ 67394 h 163185"/>
                  <a:gd name="connsiteX7" fmla="*/ 302280 w 464267"/>
                  <a:gd name="connsiteY7" fmla="*/ 20105 h 163185"/>
                  <a:gd name="connsiteX8" fmla="*/ 284891 w 464267"/>
                  <a:gd name="connsiteY8" fmla="*/ 2716 h 163185"/>
                  <a:gd name="connsiteX9" fmla="*/ 243911 w 464267"/>
                  <a:gd name="connsiteY9" fmla="*/ 2716 h 163185"/>
                  <a:gd name="connsiteX10" fmla="*/ 243911 w 464267"/>
                  <a:gd name="connsiteY10" fmla="*/ 64248 h 163185"/>
                  <a:gd name="connsiteX11" fmla="*/ 208865 w 464267"/>
                  <a:gd name="connsiteY11" fmla="*/ 16638 h 163185"/>
                  <a:gd name="connsiteX12" fmla="*/ 181057 w 464267"/>
                  <a:gd name="connsiteY12" fmla="*/ 2716 h 163185"/>
                  <a:gd name="connsiteX13" fmla="*/ 0 w 464267"/>
                  <a:gd name="connsiteY13" fmla="*/ 2716 h 163185"/>
                  <a:gd name="connsiteX14" fmla="*/ 0 w 464267"/>
                  <a:gd name="connsiteY14" fmla="*/ 44643 h 163185"/>
                  <a:gd name="connsiteX15" fmla="*/ 17121 w 464267"/>
                  <a:gd name="connsiteY15" fmla="*/ 61782 h 163185"/>
                  <a:gd name="connsiteX16" fmla="*/ 44214 w 464267"/>
                  <a:gd name="connsiteY16" fmla="*/ 61782 h 163185"/>
                  <a:gd name="connsiteX17" fmla="*/ 44214 w 464267"/>
                  <a:gd name="connsiteY17" fmla="*/ 143115 h 163185"/>
                  <a:gd name="connsiteX18" fmla="*/ 61603 w 464267"/>
                  <a:gd name="connsiteY18" fmla="*/ 160504 h 163185"/>
                  <a:gd name="connsiteX19" fmla="*/ 105943 w 464267"/>
                  <a:gd name="connsiteY19" fmla="*/ 160504 h 163185"/>
                  <a:gd name="connsiteX20" fmla="*/ 105943 w 464267"/>
                  <a:gd name="connsiteY20" fmla="*/ 61764 h 163185"/>
                  <a:gd name="connsiteX21" fmla="*/ 143366 w 464267"/>
                  <a:gd name="connsiteY21" fmla="*/ 61764 h 163185"/>
                  <a:gd name="connsiteX22" fmla="*/ 143366 w 464267"/>
                  <a:gd name="connsiteY22" fmla="*/ 143097 h 163185"/>
                  <a:gd name="connsiteX23" fmla="*/ 160755 w 464267"/>
                  <a:gd name="connsiteY23" fmla="*/ 160486 h 163185"/>
                  <a:gd name="connsiteX24" fmla="*/ 201752 w 464267"/>
                  <a:gd name="connsiteY24" fmla="*/ 160486 h 163185"/>
                  <a:gd name="connsiteX25" fmla="*/ 201752 w 464267"/>
                  <a:gd name="connsiteY25" fmla="*/ 98955 h 163185"/>
                  <a:gd name="connsiteX26" fmla="*/ 236673 w 464267"/>
                  <a:gd name="connsiteY26" fmla="*/ 146564 h 163185"/>
                  <a:gd name="connsiteX27" fmla="*/ 264499 w 464267"/>
                  <a:gd name="connsiteY27" fmla="*/ 160486 h 163185"/>
                  <a:gd name="connsiteX28" fmla="*/ 302280 w 464267"/>
                  <a:gd name="connsiteY28" fmla="*/ 160486 h 163185"/>
                  <a:gd name="connsiteX29" fmla="*/ 302280 w 464267"/>
                  <a:gd name="connsiteY29" fmla="*/ 96345 h 163185"/>
                  <a:gd name="connsiteX30" fmla="*/ 382648 w 464267"/>
                  <a:gd name="connsiteY30" fmla="*/ 163185 h 163185"/>
                  <a:gd name="connsiteX31" fmla="*/ 464268 w 464267"/>
                  <a:gd name="connsiteY31" fmla="*/ 81601 h 163185"/>
                  <a:gd name="connsiteX32" fmla="*/ 382648 w 464267"/>
                  <a:gd name="connsiteY32" fmla="*/ 0 h 163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64267" h="163185">
                    <a:moveTo>
                      <a:pt x="382648" y="105925"/>
                    </a:moveTo>
                    <a:cubicBezTo>
                      <a:pt x="369209" y="105925"/>
                      <a:pt x="358307" y="95041"/>
                      <a:pt x="358307" y="81584"/>
                    </a:cubicBezTo>
                    <a:cubicBezTo>
                      <a:pt x="358307" y="68144"/>
                      <a:pt x="369209" y="57243"/>
                      <a:pt x="382648" y="57243"/>
                    </a:cubicBezTo>
                    <a:cubicBezTo>
                      <a:pt x="396087" y="57243"/>
                      <a:pt x="406989" y="68144"/>
                      <a:pt x="406989" y="81584"/>
                    </a:cubicBezTo>
                    <a:cubicBezTo>
                      <a:pt x="406989" y="95041"/>
                      <a:pt x="396087" y="105925"/>
                      <a:pt x="382648" y="105925"/>
                    </a:cubicBezTo>
                    <a:moveTo>
                      <a:pt x="382648" y="0"/>
                    </a:moveTo>
                    <a:cubicBezTo>
                      <a:pt x="341311" y="0"/>
                      <a:pt x="308713" y="28344"/>
                      <a:pt x="302280" y="67394"/>
                    </a:cubicBezTo>
                    <a:lnTo>
                      <a:pt x="302280" y="20105"/>
                    </a:lnTo>
                    <a:cubicBezTo>
                      <a:pt x="302280" y="7935"/>
                      <a:pt x="297061" y="2716"/>
                      <a:pt x="284891" y="2716"/>
                    </a:cubicBezTo>
                    <a:lnTo>
                      <a:pt x="243911" y="2716"/>
                    </a:lnTo>
                    <a:lnTo>
                      <a:pt x="243911" y="64248"/>
                    </a:lnTo>
                    <a:lnTo>
                      <a:pt x="208865" y="16638"/>
                    </a:lnTo>
                    <a:cubicBezTo>
                      <a:pt x="201252" y="6541"/>
                      <a:pt x="193728" y="2716"/>
                      <a:pt x="181057" y="2716"/>
                    </a:cubicBezTo>
                    <a:lnTo>
                      <a:pt x="0" y="2716"/>
                    </a:lnTo>
                    <a:lnTo>
                      <a:pt x="0" y="44643"/>
                    </a:lnTo>
                    <a:cubicBezTo>
                      <a:pt x="0" y="56635"/>
                      <a:pt x="5147" y="61782"/>
                      <a:pt x="17121" y="61782"/>
                    </a:cubicBezTo>
                    <a:lnTo>
                      <a:pt x="44214" y="61782"/>
                    </a:lnTo>
                    <a:lnTo>
                      <a:pt x="44214" y="143115"/>
                    </a:lnTo>
                    <a:cubicBezTo>
                      <a:pt x="44214" y="155268"/>
                      <a:pt x="49433" y="160504"/>
                      <a:pt x="61603" y="160504"/>
                    </a:cubicBezTo>
                    <a:lnTo>
                      <a:pt x="105943" y="160504"/>
                    </a:lnTo>
                    <a:lnTo>
                      <a:pt x="105943" y="61764"/>
                    </a:lnTo>
                    <a:lnTo>
                      <a:pt x="143366" y="61764"/>
                    </a:lnTo>
                    <a:lnTo>
                      <a:pt x="143366" y="143097"/>
                    </a:lnTo>
                    <a:cubicBezTo>
                      <a:pt x="143366" y="155250"/>
                      <a:pt x="148602" y="160486"/>
                      <a:pt x="160755" y="160486"/>
                    </a:cubicBezTo>
                    <a:lnTo>
                      <a:pt x="201752" y="160486"/>
                    </a:lnTo>
                    <a:lnTo>
                      <a:pt x="201752" y="98955"/>
                    </a:lnTo>
                    <a:lnTo>
                      <a:pt x="236673" y="146564"/>
                    </a:lnTo>
                    <a:cubicBezTo>
                      <a:pt x="244304" y="156680"/>
                      <a:pt x="251828" y="160486"/>
                      <a:pt x="264499" y="160486"/>
                    </a:cubicBezTo>
                    <a:lnTo>
                      <a:pt x="302280" y="160486"/>
                    </a:lnTo>
                    <a:lnTo>
                      <a:pt x="302280" y="96345"/>
                    </a:lnTo>
                    <a:cubicBezTo>
                      <a:pt x="308642" y="135859"/>
                      <a:pt x="340400" y="163185"/>
                      <a:pt x="382648" y="163185"/>
                    </a:cubicBezTo>
                    <a:cubicBezTo>
                      <a:pt x="428864" y="163185"/>
                      <a:pt x="464268" y="127799"/>
                      <a:pt x="464268" y="81601"/>
                    </a:cubicBezTo>
                    <a:cubicBezTo>
                      <a:pt x="464268" y="34260"/>
                      <a:pt x="429990" y="0"/>
                      <a:pt x="382648" y="0"/>
                    </a:cubicBezTo>
                  </a:path>
                </a:pathLst>
              </a:custGeom>
              <a:solidFill>
                <a:schemeClr val="bg1"/>
              </a:solidFill>
              <a:ln w="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4" name="Vrije vorm: vorm 13">
                <a:extLst>
                  <a:ext uri="{FF2B5EF4-FFF2-40B4-BE49-F238E27FC236}">
                    <a16:creationId xmlns:a16="http://schemas.microsoft.com/office/drawing/2014/main" id="{E10C0D8F-96DF-C7FB-3612-4405ECE8B76D}"/>
                  </a:ext>
                </a:extLst>
              </p:cNvPr>
              <p:cNvSpPr/>
              <p:nvPr/>
            </p:nvSpPr>
            <p:spPr>
              <a:xfrm>
                <a:off x="11009156" y="6435044"/>
                <a:ext cx="276312" cy="69520"/>
              </a:xfrm>
              <a:custGeom>
                <a:avLst/>
                <a:gdLst>
                  <a:gd name="connsiteX0" fmla="*/ 240944 w 276312"/>
                  <a:gd name="connsiteY0" fmla="*/ 37995 h 69520"/>
                  <a:gd name="connsiteX1" fmla="*/ 252632 w 276312"/>
                  <a:gd name="connsiteY1" fmla="*/ 25038 h 69520"/>
                  <a:gd name="connsiteX2" fmla="*/ 264535 w 276312"/>
                  <a:gd name="connsiteY2" fmla="*/ 37995 h 69520"/>
                  <a:gd name="connsiteX3" fmla="*/ 240944 w 276312"/>
                  <a:gd name="connsiteY3" fmla="*/ 37995 h 69520"/>
                  <a:gd name="connsiteX4" fmla="*/ 240748 w 276312"/>
                  <a:gd name="connsiteY4" fmla="*/ 44947 h 69520"/>
                  <a:gd name="connsiteX5" fmla="*/ 276312 w 276312"/>
                  <a:gd name="connsiteY5" fmla="*/ 44947 h 69520"/>
                  <a:gd name="connsiteX6" fmla="*/ 276312 w 276312"/>
                  <a:gd name="connsiteY6" fmla="*/ 43213 h 69520"/>
                  <a:gd name="connsiteX7" fmla="*/ 252632 w 276312"/>
                  <a:gd name="connsiteY7" fmla="*/ 17139 h 69520"/>
                  <a:gd name="connsiteX8" fmla="*/ 228863 w 276312"/>
                  <a:gd name="connsiteY8" fmla="*/ 43428 h 69520"/>
                  <a:gd name="connsiteX9" fmla="*/ 252936 w 276312"/>
                  <a:gd name="connsiteY9" fmla="*/ 69520 h 69520"/>
                  <a:gd name="connsiteX10" fmla="*/ 275830 w 276312"/>
                  <a:gd name="connsiteY10" fmla="*/ 53865 h 69520"/>
                  <a:gd name="connsiteX11" fmla="*/ 265107 w 276312"/>
                  <a:gd name="connsiteY11" fmla="*/ 52703 h 69520"/>
                  <a:gd name="connsiteX12" fmla="*/ 253508 w 276312"/>
                  <a:gd name="connsiteY12" fmla="*/ 61121 h 69520"/>
                  <a:gd name="connsiteX13" fmla="*/ 240748 w 276312"/>
                  <a:gd name="connsiteY13" fmla="*/ 45251 h 69520"/>
                  <a:gd name="connsiteX14" fmla="*/ 240748 w 276312"/>
                  <a:gd name="connsiteY14" fmla="*/ 44947 h 69520"/>
                  <a:gd name="connsiteX15" fmla="*/ 229256 w 276312"/>
                  <a:gd name="connsiteY15" fmla="*/ 876 h 69520"/>
                  <a:gd name="connsiteX16" fmla="*/ 219677 w 276312"/>
                  <a:gd name="connsiteY16" fmla="*/ 0 h 69520"/>
                  <a:gd name="connsiteX17" fmla="*/ 203753 w 276312"/>
                  <a:gd name="connsiteY17" fmla="*/ 17496 h 69520"/>
                  <a:gd name="connsiteX18" fmla="*/ 203753 w 276312"/>
                  <a:gd name="connsiteY18" fmla="*/ 18461 h 69520"/>
                  <a:gd name="connsiteX19" fmla="*/ 195533 w 276312"/>
                  <a:gd name="connsiteY19" fmla="*/ 18461 h 69520"/>
                  <a:gd name="connsiteX20" fmla="*/ 195533 w 276312"/>
                  <a:gd name="connsiteY20" fmla="*/ 26075 h 69520"/>
                  <a:gd name="connsiteX21" fmla="*/ 203753 w 276312"/>
                  <a:gd name="connsiteY21" fmla="*/ 26075 h 69520"/>
                  <a:gd name="connsiteX22" fmla="*/ 203753 w 276312"/>
                  <a:gd name="connsiteY22" fmla="*/ 68126 h 69520"/>
                  <a:gd name="connsiteX23" fmla="*/ 214655 w 276312"/>
                  <a:gd name="connsiteY23" fmla="*/ 68126 h 69520"/>
                  <a:gd name="connsiteX24" fmla="*/ 214655 w 276312"/>
                  <a:gd name="connsiteY24" fmla="*/ 26092 h 69520"/>
                  <a:gd name="connsiteX25" fmla="*/ 226540 w 276312"/>
                  <a:gd name="connsiteY25" fmla="*/ 26092 h 69520"/>
                  <a:gd name="connsiteX26" fmla="*/ 226540 w 276312"/>
                  <a:gd name="connsiteY26" fmla="*/ 18479 h 69520"/>
                  <a:gd name="connsiteX27" fmla="*/ 214459 w 276312"/>
                  <a:gd name="connsiteY27" fmla="*/ 18479 h 69520"/>
                  <a:gd name="connsiteX28" fmla="*/ 214459 w 276312"/>
                  <a:gd name="connsiteY28" fmla="*/ 17121 h 69520"/>
                  <a:gd name="connsiteX29" fmla="*/ 222680 w 276312"/>
                  <a:gd name="connsiteY29" fmla="*/ 8310 h 69520"/>
                  <a:gd name="connsiteX30" fmla="*/ 229256 w 276312"/>
                  <a:gd name="connsiteY30" fmla="*/ 8989 h 69520"/>
                  <a:gd name="connsiteX31" fmla="*/ 229256 w 276312"/>
                  <a:gd name="connsiteY31" fmla="*/ 876 h 69520"/>
                  <a:gd name="connsiteX32" fmla="*/ 175248 w 276312"/>
                  <a:gd name="connsiteY32" fmla="*/ 68144 h 69520"/>
                  <a:gd name="connsiteX33" fmla="*/ 186543 w 276312"/>
                  <a:gd name="connsiteY33" fmla="*/ 68144 h 69520"/>
                  <a:gd name="connsiteX34" fmla="*/ 186543 w 276312"/>
                  <a:gd name="connsiteY34" fmla="*/ 18479 h 69520"/>
                  <a:gd name="connsiteX35" fmla="*/ 175248 w 276312"/>
                  <a:gd name="connsiteY35" fmla="*/ 18479 h 69520"/>
                  <a:gd name="connsiteX36" fmla="*/ 175248 w 276312"/>
                  <a:gd name="connsiteY36" fmla="*/ 68144 h 69520"/>
                  <a:gd name="connsiteX37" fmla="*/ 175248 w 276312"/>
                  <a:gd name="connsiteY37" fmla="*/ 10348 h 69520"/>
                  <a:gd name="connsiteX38" fmla="*/ 186543 w 276312"/>
                  <a:gd name="connsiteY38" fmla="*/ 10348 h 69520"/>
                  <a:gd name="connsiteX39" fmla="*/ 186543 w 276312"/>
                  <a:gd name="connsiteY39" fmla="*/ 1090 h 69520"/>
                  <a:gd name="connsiteX40" fmla="*/ 175248 w 276312"/>
                  <a:gd name="connsiteY40" fmla="*/ 1090 h 69520"/>
                  <a:gd name="connsiteX41" fmla="*/ 175248 w 276312"/>
                  <a:gd name="connsiteY41" fmla="*/ 10348 h 69520"/>
                  <a:gd name="connsiteX42" fmla="*/ 147941 w 276312"/>
                  <a:gd name="connsiteY42" fmla="*/ 68144 h 69520"/>
                  <a:gd name="connsiteX43" fmla="*/ 159236 w 276312"/>
                  <a:gd name="connsiteY43" fmla="*/ 68144 h 69520"/>
                  <a:gd name="connsiteX44" fmla="*/ 159236 w 276312"/>
                  <a:gd name="connsiteY44" fmla="*/ 1072 h 69520"/>
                  <a:gd name="connsiteX45" fmla="*/ 147941 w 276312"/>
                  <a:gd name="connsiteY45" fmla="*/ 1072 h 69520"/>
                  <a:gd name="connsiteX46" fmla="*/ 147941 w 276312"/>
                  <a:gd name="connsiteY46" fmla="*/ 68144 h 69520"/>
                  <a:gd name="connsiteX47" fmla="*/ 118989 w 276312"/>
                  <a:gd name="connsiteY47" fmla="*/ 17228 h 69520"/>
                  <a:gd name="connsiteX48" fmla="*/ 116380 w 276312"/>
                  <a:gd name="connsiteY48" fmla="*/ 17121 h 69520"/>
                  <a:gd name="connsiteX49" fmla="*/ 102368 w 276312"/>
                  <a:gd name="connsiteY49" fmla="*/ 29184 h 69520"/>
                  <a:gd name="connsiteX50" fmla="*/ 102368 w 276312"/>
                  <a:gd name="connsiteY50" fmla="*/ 18461 h 69520"/>
                  <a:gd name="connsiteX51" fmla="*/ 92235 w 276312"/>
                  <a:gd name="connsiteY51" fmla="*/ 18461 h 69520"/>
                  <a:gd name="connsiteX52" fmla="*/ 92235 w 276312"/>
                  <a:gd name="connsiteY52" fmla="*/ 68126 h 69520"/>
                  <a:gd name="connsiteX53" fmla="*/ 103333 w 276312"/>
                  <a:gd name="connsiteY53" fmla="*/ 68126 h 69520"/>
                  <a:gd name="connsiteX54" fmla="*/ 103333 w 276312"/>
                  <a:gd name="connsiteY54" fmla="*/ 43499 h 69520"/>
                  <a:gd name="connsiteX55" fmla="*/ 116576 w 276312"/>
                  <a:gd name="connsiteY55" fmla="*/ 27826 h 69520"/>
                  <a:gd name="connsiteX56" fmla="*/ 118989 w 276312"/>
                  <a:gd name="connsiteY56" fmla="*/ 27933 h 69520"/>
                  <a:gd name="connsiteX57" fmla="*/ 118989 w 276312"/>
                  <a:gd name="connsiteY57" fmla="*/ 17228 h 69520"/>
                  <a:gd name="connsiteX58" fmla="*/ 59351 w 276312"/>
                  <a:gd name="connsiteY58" fmla="*/ 25235 h 69520"/>
                  <a:gd name="connsiteX59" fmla="*/ 71254 w 276312"/>
                  <a:gd name="connsiteY59" fmla="*/ 43321 h 69520"/>
                  <a:gd name="connsiteX60" fmla="*/ 59351 w 276312"/>
                  <a:gd name="connsiteY60" fmla="*/ 61299 h 69520"/>
                  <a:gd name="connsiteX61" fmla="*/ 47556 w 276312"/>
                  <a:gd name="connsiteY61" fmla="*/ 43321 h 69520"/>
                  <a:gd name="connsiteX62" fmla="*/ 59351 w 276312"/>
                  <a:gd name="connsiteY62" fmla="*/ 25235 h 69520"/>
                  <a:gd name="connsiteX63" fmla="*/ 59351 w 276312"/>
                  <a:gd name="connsiteY63" fmla="*/ 17121 h 69520"/>
                  <a:gd name="connsiteX64" fmla="*/ 35689 w 276312"/>
                  <a:gd name="connsiteY64" fmla="*/ 43321 h 69520"/>
                  <a:gd name="connsiteX65" fmla="*/ 59351 w 276312"/>
                  <a:gd name="connsiteY65" fmla="*/ 69502 h 69520"/>
                  <a:gd name="connsiteX66" fmla="*/ 83121 w 276312"/>
                  <a:gd name="connsiteY66" fmla="*/ 43321 h 69520"/>
                  <a:gd name="connsiteX67" fmla="*/ 59351 w 276312"/>
                  <a:gd name="connsiteY67" fmla="*/ 17121 h 69520"/>
                  <a:gd name="connsiteX68" fmla="*/ 33724 w 276312"/>
                  <a:gd name="connsiteY68" fmla="*/ 876 h 69520"/>
                  <a:gd name="connsiteX69" fmla="*/ 24162 w 276312"/>
                  <a:gd name="connsiteY69" fmla="*/ 0 h 69520"/>
                  <a:gd name="connsiteX70" fmla="*/ 8221 w 276312"/>
                  <a:gd name="connsiteY70" fmla="*/ 17496 h 69520"/>
                  <a:gd name="connsiteX71" fmla="*/ 8221 w 276312"/>
                  <a:gd name="connsiteY71" fmla="*/ 18461 h 69520"/>
                  <a:gd name="connsiteX72" fmla="*/ 0 w 276312"/>
                  <a:gd name="connsiteY72" fmla="*/ 18461 h 69520"/>
                  <a:gd name="connsiteX73" fmla="*/ 0 w 276312"/>
                  <a:gd name="connsiteY73" fmla="*/ 26075 h 69520"/>
                  <a:gd name="connsiteX74" fmla="*/ 8221 w 276312"/>
                  <a:gd name="connsiteY74" fmla="*/ 26075 h 69520"/>
                  <a:gd name="connsiteX75" fmla="*/ 8221 w 276312"/>
                  <a:gd name="connsiteY75" fmla="*/ 68126 h 69520"/>
                  <a:gd name="connsiteX76" fmla="*/ 19140 w 276312"/>
                  <a:gd name="connsiteY76" fmla="*/ 68126 h 69520"/>
                  <a:gd name="connsiteX77" fmla="*/ 19140 w 276312"/>
                  <a:gd name="connsiteY77" fmla="*/ 26092 h 69520"/>
                  <a:gd name="connsiteX78" fmla="*/ 31025 w 276312"/>
                  <a:gd name="connsiteY78" fmla="*/ 26092 h 69520"/>
                  <a:gd name="connsiteX79" fmla="*/ 31025 w 276312"/>
                  <a:gd name="connsiteY79" fmla="*/ 18479 h 69520"/>
                  <a:gd name="connsiteX80" fmla="*/ 18944 w 276312"/>
                  <a:gd name="connsiteY80" fmla="*/ 18479 h 69520"/>
                  <a:gd name="connsiteX81" fmla="*/ 18944 w 276312"/>
                  <a:gd name="connsiteY81" fmla="*/ 17121 h 69520"/>
                  <a:gd name="connsiteX82" fmla="*/ 27165 w 276312"/>
                  <a:gd name="connsiteY82" fmla="*/ 8310 h 69520"/>
                  <a:gd name="connsiteX83" fmla="*/ 33742 w 276312"/>
                  <a:gd name="connsiteY83" fmla="*/ 8989 h 69520"/>
                  <a:gd name="connsiteX84" fmla="*/ 33742 w 276312"/>
                  <a:gd name="connsiteY84" fmla="*/ 876 h 69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276312" h="69520">
                    <a:moveTo>
                      <a:pt x="240944" y="37995"/>
                    </a:moveTo>
                    <a:cubicBezTo>
                      <a:pt x="241624" y="29667"/>
                      <a:pt x="246163" y="25038"/>
                      <a:pt x="252632" y="25038"/>
                    </a:cubicBezTo>
                    <a:cubicBezTo>
                      <a:pt x="259995" y="25038"/>
                      <a:pt x="264249" y="29488"/>
                      <a:pt x="264535" y="37995"/>
                    </a:cubicBezTo>
                    <a:lnTo>
                      <a:pt x="240944" y="37995"/>
                    </a:lnTo>
                    <a:close/>
                    <a:moveTo>
                      <a:pt x="240748" y="44947"/>
                    </a:moveTo>
                    <a:lnTo>
                      <a:pt x="276312" y="44947"/>
                    </a:lnTo>
                    <a:lnTo>
                      <a:pt x="276312" y="43213"/>
                    </a:lnTo>
                    <a:cubicBezTo>
                      <a:pt x="276312" y="27075"/>
                      <a:pt x="267055" y="17139"/>
                      <a:pt x="252632" y="17139"/>
                    </a:cubicBezTo>
                    <a:cubicBezTo>
                      <a:pt x="238514" y="17139"/>
                      <a:pt x="228863" y="27665"/>
                      <a:pt x="228863" y="43428"/>
                    </a:cubicBezTo>
                    <a:cubicBezTo>
                      <a:pt x="228863" y="59191"/>
                      <a:pt x="238425" y="69520"/>
                      <a:pt x="252936" y="69520"/>
                    </a:cubicBezTo>
                    <a:cubicBezTo>
                      <a:pt x="264249" y="69520"/>
                      <a:pt x="272255" y="64016"/>
                      <a:pt x="275830" y="53865"/>
                    </a:cubicBezTo>
                    <a:lnTo>
                      <a:pt x="265107" y="52703"/>
                    </a:lnTo>
                    <a:cubicBezTo>
                      <a:pt x="263284" y="58118"/>
                      <a:pt x="258923" y="61121"/>
                      <a:pt x="253508" y="61121"/>
                    </a:cubicBezTo>
                    <a:cubicBezTo>
                      <a:pt x="245680" y="61121"/>
                      <a:pt x="240748" y="55402"/>
                      <a:pt x="240748" y="45251"/>
                    </a:cubicBezTo>
                    <a:lnTo>
                      <a:pt x="240748" y="44947"/>
                    </a:lnTo>
                    <a:close/>
                    <a:moveTo>
                      <a:pt x="229256" y="876"/>
                    </a:moveTo>
                    <a:cubicBezTo>
                      <a:pt x="226254" y="197"/>
                      <a:pt x="223073" y="0"/>
                      <a:pt x="219677" y="0"/>
                    </a:cubicBezTo>
                    <a:cubicBezTo>
                      <a:pt x="208776" y="0"/>
                      <a:pt x="203753" y="5594"/>
                      <a:pt x="203753" y="17496"/>
                    </a:cubicBezTo>
                    <a:lnTo>
                      <a:pt x="203753" y="18461"/>
                    </a:lnTo>
                    <a:lnTo>
                      <a:pt x="195533" y="18461"/>
                    </a:lnTo>
                    <a:lnTo>
                      <a:pt x="195533" y="26075"/>
                    </a:lnTo>
                    <a:lnTo>
                      <a:pt x="203753" y="26075"/>
                    </a:lnTo>
                    <a:lnTo>
                      <a:pt x="203753" y="68126"/>
                    </a:lnTo>
                    <a:lnTo>
                      <a:pt x="214655" y="68126"/>
                    </a:lnTo>
                    <a:lnTo>
                      <a:pt x="214655" y="26092"/>
                    </a:lnTo>
                    <a:lnTo>
                      <a:pt x="226540" y="26092"/>
                    </a:lnTo>
                    <a:lnTo>
                      <a:pt x="226540" y="18479"/>
                    </a:lnTo>
                    <a:lnTo>
                      <a:pt x="214459" y="18479"/>
                    </a:lnTo>
                    <a:lnTo>
                      <a:pt x="214459" y="17121"/>
                    </a:lnTo>
                    <a:cubicBezTo>
                      <a:pt x="214459" y="11027"/>
                      <a:pt x="216871" y="8310"/>
                      <a:pt x="222680" y="8310"/>
                    </a:cubicBezTo>
                    <a:cubicBezTo>
                      <a:pt x="224324" y="8310"/>
                      <a:pt x="226450" y="8507"/>
                      <a:pt x="229256" y="8989"/>
                    </a:cubicBezTo>
                    <a:lnTo>
                      <a:pt x="229256" y="876"/>
                    </a:lnTo>
                    <a:close/>
                    <a:moveTo>
                      <a:pt x="175248" y="68144"/>
                    </a:moveTo>
                    <a:lnTo>
                      <a:pt x="186543" y="68144"/>
                    </a:lnTo>
                    <a:lnTo>
                      <a:pt x="186543" y="18479"/>
                    </a:lnTo>
                    <a:lnTo>
                      <a:pt x="175248" y="18479"/>
                    </a:lnTo>
                    <a:lnTo>
                      <a:pt x="175248" y="68144"/>
                    </a:lnTo>
                    <a:close/>
                    <a:moveTo>
                      <a:pt x="175248" y="10348"/>
                    </a:moveTo>
                    <a:lnTo>
                      <a:pt x="186543" y="10348"/>
                    </a:lnTo>
                    <a:lnTo>
                      <a:pt x="186543" y="1090"/>
                    </a:lnTo>
                    <a:lnTo>
                      <a:pt x="175248" y="1090"/>
                    </a:lnTo>
                    <a:lnTo>
                      <a:pt x="175248" y="10348"/>
                    </a:lnTo>
                    <a:close/>
                    <a:moveTo>
                      <a:pt x="147941" y="68144"/>
                    </a:moveTo>
                    <a:lnTo>
                      <a:pt x="159236" y="68144"/>
                    </a:lnTo>
                    <a:lnTo>
                      <a:pt x="159236" y="1072"/>
                    </a:lnTo>
                    <a:lnTo>
                      <a:pt x="147941" y="1072"/>
                    </a:lnTo>
                    <a:lnTo>
                      <a:pt x="147941" y="68144"/>
                    </a:lnTo>
                    <a:close/>
                    <a:moveTo>
                      <a:pt x="118989" y="17228"/>
                    </a:moveTo>
                    <a:cubicBezTo>
                      <a:pt x="118024" y="17121"/>
                      <a:pt x="117148" y="17121"/>
                      <a:pt x="116380" y="17121"/>
                    </a:cubicBezTo>
                    <a:cubicBezTo>
                      <a:pt x="109409" y="17121"/>
                      <a:pt x="104870" y="21071"/>
                      <a:pt x="102368" y="29184"/>
                    </a:cubicBezTo>
                    <a:lnTo>
                      <a:pt x="102368" y="18461"/>
                    </a:lnTo>
                    <a:lnTo>
                      <a:pt x="92235" y="18461"/>
                    </a:lnTo>
                    <a:lnTo>
                      <a:pt x="92235" y="68126"/>
                    </a:lnTo>
                    <a:lnTo>
                      <a:pt x="103333" y="68126"/>
                    </a:lnTo>
                    <a:lnTo>
                      <a:pt x="103333" y="43499"/>
                    </a:lnTo>
                    <a:cubicBezTo>
                      <a:pt x="103351" y="33724"/>
                      <a:pt x="108570" y="27826"/>
                      <a:pt x="116576" y="27826"/>
                    </a:cubicBezTo>
                    <a:cubicBezTo>
                      <a:pt x="117059" y="27826"/>
                      <a:pt x="117934" y="27826"/>
                      <a:pt x="118989" y="27933"/>
                    </a:cubicBezTo>
                    <a:lnTo>
                      <a:pt x="118989" y="17228"/>
                    </a:lnTo>
                    <a:close/>
                    <a:moveTo>
                      <a:pt x="59351" y="25235"/>
                    </a:moveTo>
                    <a:cubicBezTo>
                      <a:pt x="66607" y="25235"/>
                      <a:pt x="71254" y="31704"/>
                      <a:pt x="71254" y="43321"/>
                    </a:cubicBezTo>
                    <a:cubicBezTo>
                      <a:pt x="71254" y="54919"/>
                      <a:pt x="66607" y="61299"/>
                      <a:pt x="59351" y="61299"/>
                    </a:cubicBezTo>
                    <a:cubicBezTo>
                      <a:pt x="52006" y="61299"/>
                      <a:pt x="47556" y="55009"/>
                      <a:pt x="47556" y="43321"/>
                    </a:cubicBezTo>
                    <a:cubicBezTo>
                      <a:pt x="47556" y="31597"/>
                      <a:pt x="52006" y="25235"/>
                      <a:pt x="59351" y="25235"/>
                    </a:cubicBezTo>
                    <a:moveTo>
                      <a:pt x="59351" y="17121"/>
                    </a:moveTo>
                    <a:cubicBezTo>
                      <a:pt x="45340" y="17121"/>
                      <a:pt x="35689" y="27361"/>
                      <a:pt x="35689" y="43321"/>
                    </a:cubicBezTo>
                    <a:cubicBezTo>
                      <a:pt x="35689" y="59262"/>
                      <a:pt x="45251" y="69502"/>
                      <a:pt x="59351" y="69502"/>
                    </a:cubicBezTo>
                    <a:cubicBezTo>
                      <a:pt x="73470" y="69502"/>
                      <a:pt x="83121" y="59262"/>
                      <a:pt x="83121" y="43321"/>
                    </a:cubicBezTo>
                    <a:cubicBezTo>
                      <a:pt x="83121" y="27361"/>
                      <a:pt x="73470" y="17121"/>
                      <a:pt x="59351" y="17121"/>
                    </a:cubicBezTo>
                    <a:moveTo>
                      <a:pt x="33724" y="876"/>
                    </a:moveTo>
                    <a:cubicBezTo>
                      <a:pt x="30721" y="197"/>
                      <a:pt x="27540" y="0"/>
                      <a:pt x="24162" y="0"/>
                    </a:cubicBezTo>
                    <a:cubicBezTo>
                      <a:pt x="13243" y="0"/>
                      <a:pt x="8221" y="5594"/>
                      <a:pt x="8221" y="17496"/>
                    </a:cubicBezTo>
                    <a:lnTo>
                      <a:pt x="8221" y="18461"/>
                    </a:lnTo>
                    <a:lnTo>
                      <a:pt x="0" y="18461"/>
                    </a:lnTo>
                    <a:lnTo>
                      <a:pt x="0" y="26075"/>
                    </a:lnTo>
                    <a:lnTo>
                      <a:pt x="8221" y="26075"/>
                    </a:lnTo>
                    <a:lnTo>
                      <a:pt x="8221" y="68126"/>
                    </a:lnTo>
                    <a:lnTo>
                      <a:pt x="19140" y="68126"/>
                    </a:lnTo>
                    <a:lnTo>
                      <a:pt x="19140" y="26092"/>
                    </a:lnTo>
                    <a:lnTo>
                      <a:pt x="31025" y="26092"/>
                    </a:lnTo>
                    <a:lnTo>
                      <a:pt x="31025" y="18479"/>
                    </a:lnTo>
                    <a:lnTo>
                      <a:pt x="18944" y="18479"/>
                    </a:lnTo>
                    <a:lnTo>
                      <a:pt x="18944" y="17121"/>
                    </a:lnTo>
                    <a:cubicBezTo>
                      <a:pt x="18944" y="11027"/>
                      <a:pt x="21356" y="8310"/>
                      <a:pt x="27165" y="8310"/>
                    </a:cubicBezTo>
                    <a:cubicBezTo>
                      <a:pt x="28809" y="8310"/>
                      <a:pt x="30936" y="8507"/>
                      <a:pt x="33742" y="8989"/>
                    </a:cubicBezTo>
                    <a:lnTo>
                      <a:pt x="33742" y="876"/>
                    </a:lnTo>
                    <a:close/>
                  </a:path>
                </a:pathLst>
              </a:custGeom>
              <a:solidFill>
                <a:schemeClr val="bg1"/>
              </a:solidFill>
              <a:ln w="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5" name="Vrije vorm: vorm 14">
                <a:extLst>
                  <a:ext uri="{FF2B5EF4-FFF2-40B4-BE49-F238E27FC236}">
                    <a16:creationId xmlns:a16="http://schemas.microsoft.com/office/drawing/2014/main" id="{4FA9E20A-13F6-63BF-4C2D-124369F3334B}"/>
                  </a:ext>
                </a:extLst>
              </p:cNvPr>
              <p:cNvSpPr/>
              <p:nvPr/>
            </p:nvSpPr>
            <p:spPr>
              <a:xfrm>
                <a:off x="11013731" y="6345060"/>
                <a:ext cx="456064" cy="68394"/>
              </a:xfrm>
              <a:custGeom>
                <a:avLst/>
                <a:gdLst>
                  <a:gd name="connsiteX0" fmla="*/ 414299 w 456064"/>
                  <a:gd name="connsiteY0" fmla="*/ 17389 h 68394"/>
                  <a:gd name="connsiteX1" fmla="*/ 414299 w 456064"/>
                  <a:gd name="connsiteY1" fmla="*/ 67054 h 68394"/>
                  <a:gd name="connsiteX2" fmla="*/ 425218 w 456064"/>
                  <a:gd name="connsiteY2" fmla="*/ 67054 h 68394"/>
                  <a:gd name="connsiteX3" fmla="*/ 425218 w 456064"/>
                  <a:gd name="connsiteY3" fmla="*/ 38638 h 68394"/>
                  <a:gd name="connsiteX4" fmla="*/ 436728 w 456064"/>
                  <a:gd name="connsiteY4" fmla="*/ 24520 h 68394"/>
                  <a:gd name="connsiteX5" fmla="*/ 445145 w 456064"/>
                  <a:gd name="connsiteY5" fmla="*/ 35350 h 68394"/>
                  <a:gd name="connsiteX6" fmla="*/ 445145 w 456064"/>
                  <a:gd name="connsiteY6" fmla="*/ 67036 h 68394"/>
                  <a:gd name="connsiteX7" fmla="*/ 456064 w 456064"/>
                  <a:gd name="connsiteY7" fmla="*/ 67036 h 68394"/>
                  <a:gd name="connsiteX8" fmla="*/ 456064 w 456064"/>
                  <a:gd name="connsiteY8" fmla="*/ 35261 h 68394"/>
                  <a:gd name="connsiteX9" fmla="*/ 439926 w 456064"/>
                  <a:gd name="connsiteY9" fmla="*/ 16031 h 68394"/>
                  <a:gd name="connsiteX10" fmla="*/ 424557 w 456064"/>
                  <a:gd name="connsiteY10" fmla="*/ 25878 h 68394"/>
                  <a:gd name="connsiteX11" fmla="*/ 424539 w 456064"/>
                  <a:gd name="connsiteY11" fmla="*/ 17371 h 68394"/>
                  <a:gd name="connsiteX12" fmla="*/ 414299 w 456064"/>
                  <a:gd name="connsiteY12" fmla="*/ 17371 h 68394"/>
                  <a:gd name="connsiteX13" fmla="*/ 380343 w 456064"/>
                  <a:gd name="connsiteY13" fmla="*/ 24144 h 68394"/>
                  <a:gd name="connsiteX14" fmla="*/ 392227 w 456064"/>
                  <a:gd name="connsiteY14" fmla="*/ 42213 h 68394"/>
                  <a:gd name="connsiteX15" fmla="*/ 380343 w 456064"/>
                  <a:gd name="connsiteY15" fmla="*/ 60191 h 68394"/>
                  <a:gd name="connsiteX16" fmla="*/ 368547 w 456064"/>
                  <a:gd name="connsiteY16" fmla="*/ 42213 h 68394"/>
                  <a:gd name="connsiteX17" fmla="*/ 380343 w 456064"/>
                  <a:gd name="connsiteY17" fmla="*/ 24144 h 68394"/>
                  <a:gd name="connsiteX18" fmla="*/ 380343 w 456064"/>
                  <a:gd name="connsiteY18" fmla="*/ 16031 h 68394"/>
                  <a:gd name="connsiteX19" fmla="*/ 356663 w 456064"/>
                  <a:gd name="connsiteY19" fmla="*/ 42213 h 68394"/>
                  <a:gd name="connsiteX20" fmla="*/ 380343 w 456064"/>
                  <a:gd name="connsiteY20" fmla="*/ 68394 h 68394"/>
                  <a:gd name="connsiteX21" fmla="*/ 404112 w 456064"/>
                  <a:gd name="connsiteY21" fmla="*/ 42213 h 68394"/>
                  <a:gd name="connsiteX22" fmla="*/ 380343 w 456064"/>
                  <a:gd name="connsiteY22" fmla="*/ 16031 h 68394"/>
                  <a:gd name="connsiteX23" fmla="*/ 335271 w 456064"/>
                  <a:gd name="connsiteY23" fmla="*/ 67054 h 68394"/>
                  <a:gd name="connsiteX24" fmla="*/ 346565 w 456064"/>
                  <a:gd name="connsiteY24" fmla="*/ 67054 h 68394"/>
                  <a:gd name="connsiteX25" fmla="*/ 346565 w 456064"/>
                  <a:gd name="connsiteY25" fmla="*/ 17389 h 68394"/>
                  <a:gd name="connsiteX26" fmla="*/ 335271 w 456064"/>
                  <a:gd name="connsiteY26" fmla="*/ 17389 h 68394"/>
                  <a:gd name="connsiteX27" fmla="*/ 335271 w 456064"/>
                  <a:gd name="connsiteY27" fmla="*/ 67054 h 68394"/>
                  <a:gd name="connsiteX28" fmla="*/ 335271 w 456064"/>
                  <a:gd name="connsiteY28" fmla="*/ 9257 h 68394"/>
                  <a:gd name="connsiteX29" fmla="*/ 346565 w 456064"/>
                  <a:gd name="connsiteY29" fmla="*/ 9257 h 68394"/>
                  <a:gd name="connsiteX30" fmla="*/ 346565 w 456064"/>
                  <a:gd name="connsiteY30" fmla="*/ 0 h 68394"/>
                  <a:gd name="connsiteX31" fmla="*/ 335271 w 456064"/>
                  <a:gd name="connsiteY31" fmla="*/ 0 h 68394"/>
                  <a:gd name="connsiteX32" fmla="*/ 335271 w 456064"/>
                  <a:gd name="connsiteY32" fmla="*/ 9257 h 68394"/>
                  <a:gd name="connsiteX33" fmla="*/ 311019 w 456064"/>
                  <a:gd name="connsiteY33" fmla="*/ 3664 h 68394"/>
                  <a:gd name="connsiteX34" fmla="*/ 300582 w 456064"/>
                  <a:gd name="connsiteY34" fmla="*/ 4521 h 68394"/>
                  <a:gd name="connsiteX35" fmla="*/ 300206 w 456064"/>
                  <a:gd name="connsiteY35" fmla="*/ 17371 h 68394"/>
                  <a:gd name="connsiteX36" fmla="*/ 291592 w 456064"/>
                  <a:gd name="connsiteY36" fmla="*/ 17371 h 68394"/>
                  <a:gd name="connsiteX37" fmla="*/ 291592 w 456064"/>
                  <a:gd name="connsiteY37" fmla="*/ 25002 h 68394"/>
                  <a:gd name="connsiteX38" fmla="*/ 299903 w 456064"/>
                  <a:gd name="connsiteY38" fmla="*/ 25002 h 68394"/>
                  <a:gd name="connsiteX39" fmla="*/ 299903 w 456064"/>
                  <a:gd name="connsiteY39" fmla="*/ 49844 h 68394"/>
                  <a:gd name="connsiteX40" fmla="*/ 315540 w 456064"/>
                  <a:gd name="connsiteY40" fmla="*/ 68377 h 68394"/>
                  <a:gd name="connsiteX41" fmla="*/ 323475 w 456064"/>
                  <a:gd name="connsiteY41" fmla="*/ 67411 h 68394"/>
                  <a:gd name="connsiteX42" fmla="*/ 323475 w 456064"/>
                  <a:gd name="connsiteY42" fmla="*/ 58815 h 68394"/>
                  <a:gd name="connsiteX43" fmla="*/ 317953 w 456064"/>
                  <a:gd name="connsiteY43" fmla="*/ 59494 h 68394"/>
                  <a:gd name="connsiteX44" fmla="*/ 311001 w 456064"/>
                  <a:gd name="connsiteY44" fmla="*/ 49057 h 68394"/>
                  <a:gd name="connsiteX45" fmla="*/ 311001 w 456064"/>
                  <a:gd name="connsiteY45" fmla="*/ 25020 h 68394"/>
                  <a:gd name="connsiteX46" fmla="*/ 322099 w 456064"/>
                  <a:gd name="connsiteY46" fmla="*/ 25020 h 68394"/>
                  <a:gd name="connsiteX47" fmla="*/ 322099 w 456064"/>
                  <a:gd name="connsiteY47" fmla="*/ 17389 h 68394"/>
                  <a:gd name="connsiteX48" fmla="*/ 311001 w 456064"/>
                  <a:gd name="connsiteY48" fmla="*/ 17389 h 68394"/>
                  <a:gd name="connsiteX49" fmla="*/ 311001 w 456064"/>
                  <a:gd name="connsiteY49" fmla="*/ 3664 h 68394"/>
                  <a:gd name="connsiteX50" fmla="*/ 272470 w 456064"/>
                  <a:gd name="connsiteY50" fmla="*/ 42320 h 68394"/>
                  <a:gd name="connsiteX51" fmla="*/ 272470 w 456064"/>
                  <a:gd name="connsiteY51" fmla="*/ 45894 h 68394"/>
                  <a:gd name="connsiteX52" fmla="*/ 259423 w 456064"/>
                  <a:gd name="connsiteY52" fmla="*/ 60316 h 68394"/>
                  <a:gd name="connsiteX53" fmla="*/ 250523 w 456064"/>
                  <a:gd name="connsiteY53" fmla="*/ 52864 h 68394"/>
                  <a:gd name="connsiteX54" fmla="*/ 269968 w 456064"/>
                  <a:gd name="connsiteY54" fmla="*/ 42320 h 68394"/>
                  <a:gd name="connsiteX55" fmla="*/ 272470 w 456064"/>
                  <a:gd name="connsiteY55" fmla="*/ 42320 h 68394"/>
                  <a:gd name="connsiteX56" fmla="*/ 240105 w 456064"/>
                  <a:gd name="connsiteY56" fmla="*/ 30239 h 68394"/>
                  <a:gd name="connsiteX57" fmla="*/ 250541 w 456064"/>
                  <a:gd name="connsiteY57" fmla="*/ 31508 h 68394"/>
                  <a:gd name="connsiteX58" fmla="*/ 262140 w 456064"/>
                  <a:gd name="connsiteY58" fmla="*/ 23769 h 68394"/>
                  <a:gd name="connsiteX59" fmla="*/ 272488 w 456064"/>
                  <a:gd name="connsiteY59" fmla="*/ 33044 h 68394"/>
                  <a:gd name="connsiteX60" fmla="*/ 272488 w 456064"/>
                  <a:gd name="connsiteY60" fmla="*/ 35654 h 68394"/>
                  <a:gd name="connsiteX61" fmla="*/ 271434 w 456064"/>
                  <a:gd name="connsiteY61" fmla="*/ 35654 h 68394"/>
                  <a:gd name="connsiteX62" fmla="*/ 238764 w 456064"/>
                  <a:gd name="connsiteY62" fmla="*/ 53436 h 68394"/>
                  <a:gd name="connsiteX63" fmla="*/ 255849 w 456064"/>
                  <a:gd name="connsiteY63" fmla="*/ 68305 h 68394"/>
                  <a:gd name="connsiteX64" fmla="*/ 272684 w 456064"/>
                  <a:gd name="connsiteY64" fmla="*/ 58458 h 68394"/>
                  <a:gd name="connsiteX65" fmla="*/ 273739 w 456064"/>
                  <a:gd name="connsiteY65" fmla="*/ 67054 h 68394"/>
                  <a:gd name="connsiteX66" fmla="*/ 284855 w 456064"/>
                  <a:gd name="connsiteY66" fmla="*/ 67054 h 68394"/>
                  <a:gd name="connsiteX67" fmla="*/ 283407 w 456064"/>
                  <a:gd name="connsiteY67" fmla="*/ 57207 h 68394"/>
                  <a:gd name="connsiteX68" fmla="*/ 283407 w 456064"/>
                  <a:gd name="connsiteY68" fmla="*/ 35546 h 68394"/>
                  <a:gd name="connsiteX69" fmla="*/ 263320 w 456064"/>
                  <a:gd name="connsiteY69" fmla="*/ 16031 h 68394"/>
                  <a:gd name="connsiteX70" fmla="*/ 240105 w 456064"/>
                  <a:gd name="connsiteY70" fmla="*/ 30239 h 68394"/>
                  <a:gd name="connsiteX71" fmla="*/ 205487 w 456064"/>
                  <a:gd name="connsiteY71" fmla="*/ 67054 h 68394"/>
                  <a:gd name="connsiteX72" fmla="*/ 215638 w 456064"/>
                  <a:gd name="connsiteY72" fmla="*/ 67054 h 68394"/>
                  <a:gd name="connsiteX73" fmla="*/ 233224 w 456064"/>
                  <a:gd name="connsiteY73" fmla="*/ 17389 h 68394"/>
                  <a:gd name="connsiteX74" fmla="*/ 224038 w 456064"/>
                  <a:gd name="connsiteY74" fmla="*/ 17389 h 68394"/>
                  <a:gd name="connsiteX75" fmla="*/ 211671 w 456064"/>
                  <a:gd name="connsiteY75" fmla="*/ 55187 h 68394"/>
                  <a:gd name="connsiteX76" fmla="*/ 199393 w 456064"/>
                  <a:gd name="connsiteY76" fmla="*/ 17389 h 68394"/>
                  <a:gd name="connsiteX77" fmla="*/ 188080 w 456064"/>
                  <a:gd name="connsiteY77" fmla="*/ 17389 h 68394"/>
                  <a:gd name="connsiteX78" fmla="*/ 205487 w 456064"/>
                  <a:gd name="connsiteY78" fmla="*/ 67054 h 68394"/>
                  <a:gd name="connsiteX79" fmla="*/ 159378 w 456064"/>
                  <a:gd name="connsiteY79" fmla="*/ 24144 h 68394"/>
                  <a:gd name="connsiteX80" fmla="*/ 171281 w 456064"/>
                  <a:gd name="connsiteY80" fmla="*/ 42213 h 68394"/>
                  <a:gd name="connsiteX81" fmla="*/ 159378 w 456064"/>
                  <a:gd name="connsiteY81" fmla="*/ 60191 h 68394"/>
                  <a:gd name="connsiteX82" fmla="*/ 147584 w 456064"/>
                  <a:gd name="connsiteY82" fmla="*/ 42213 h 68394"/>
                  <a:gd name="connsiteX83" fmla="*/ 159378 w 456064"/>
                  <a:gd name="connsiteY83" fmla="*/ 24144 h 68394"/>
                  <a:gd name="connsiteX84" fmla="*/ 159378 w 456064"/>
                  <a:gd name="connsiteY84" fmla="*/ 16031 h 68394"/>
                  <a:gd name="connsiteX85" fmla="*/ 135717 w 456064"/>
                  <a:gd name="connsiteY85" fmla="*/ 42213 h 68394"/>
                  <a:gd name="connsiteX86" fmla="*/ 159378 w 456064"/>
                  <a:gd name="connsiteY86" fmla="*/ 68394 h 68394"/>
                  <a:gd name="connsiteX87" fmla="*/ 183148 w 456064"/>
                  <a:gd name="connsiteY87" fmla="*/ 42213 h 68394"/>
                  <a:gd name="connsiteX88" fmla="*/ 159378 w 456064"/>
                  <a:gd name="connsiteY88" fmla="*/ 16031 h 68394"/>
                  <a:gd name="connsiteX89" fmla="*/ 83871 w 456064"/>
                  <a:gd name="connsiteY89" fmla="*/ 17389 h 68394"/>
                  <a:gd name="connsiteX90" fmla="*/ 83871 w 456064"/>
                  <a:gd name="connsiteY90" fmla="*/ 67054 h 68394"/>
                  <a:gd name="connsiteX91" fmla="*/ 94773 w 456064"/>
                  <a:gd name="connsiteY91" fmla="*/ 67054 h 68394"/>
                  <a:gd name="connsiteX92" fmla="*/ 94773 w 456064"/>
                  <a:gd name="connsiteY92" fmla="*/ 38638 h 68394"/>
                  <a:gd name="connsiteX93" fmla="*/ 106282 w 456064"/>
                  <a:gd name="connsiteY93" fmla="*/ 24520 h 68394"/>
                  <a:gd name="connsiteX94" fmla="*/ 114682 w 456064"/>
                  <a:gd name="connsiteY94" fmla="*/ 35350 h 68394"/>
                  <a:gd name="connsiteX95" fmla="*/ 114682 w 456064"/>
                  <a:gd name="connsiteY95" fmla="*/ 67036 h 68394"/>
                  <a:gd name="connsiteX96" fmla="*/ 125601 w 456064"/>
                  <a:gd name="connsiteY96" fmla="*/ 67036 h 68394"/>
                  <a:gd name="connsiteX97" fmla="*/ 125601 w 456064"/>
                  <a:gd name="connsiteY97" fmla="*/ 35261 h 68394"/>
                  <a:gd name="connsiteX98" fmla="*/ 109481 w 456064"/>
                  <a:gd name="connsiteY98" fmla="*/ 16031 h 68394"/>
                  <a:gd name="connsiteX99" fmla="*/ 94112 w 456064"/>
                  <a:gd name="connsiteY99" fmla="*/ 25878 h 68394"/>
                  <a:gd name="connsiteX100" fmla="*/ 94094 w 456064"/>
                  <a:gd name="connsiteY100" fmla="*/ 17371 h 68394"/>
                  <a:gd name="connsiteX101" fmla="*/ 83871 w 456064"/>
                  <a:gd name="connsiteY101" fmla="*/ 17371 h 68394"/>
                  <a:gd name="connsiteX102" fmla="*/ 28863 w 456064"/>
                  <a:gd name="connsiteY102" fmla="*/ 17389 h 68394"/>
                  <a:gd name="connsiteX103" fmla="*/ 28863 w 456064"/>
                  <a:gd name="connsiteY103" fmla="*/ 67054 h 68394"/>
                  <a:gd name="connsiteX104" fmla="*/ 39782 w 456064"/>
                  <a:gd name="connsiteY104" fmla="*/ 67054 h 68394"/>
                  <a:gd name="connsiteX105" fmla="*/ 39782 w 456064"/>
                  <a:gd name="connsiteY105" fmla="*/ 38638 h 68394"/>
                  <a:gd name="connsiteX106" fmla="*/ 51292 w 456064"/>
                  <a:gd name="connsiteY106" fmla="*/ 24520 h 68394"/>
                  <a:gd name="connsiteX107" fmla="*/ 59691 w 456064"/>
                  <a:gd name="connsiteY107" fmla="*/ 35350 h 68394"/>
                  <a:gd name="connsiteX108" fmla="*/ 59691 w 456064"/>
                  <a:gd name="connsiteY108" fmla="*/ 67036 h 68394"/>
                  <a:gd name="connsiteX109" fmla="*/ 70611 w 456064"/>
                  <a:gd name="connsiteY109" fmla="*/ 67036 h 68394"/>
                  <a:gd name="connsiteX110" fmla="*/ 70611 w 456064"/>
                  <a:gd name="connsiteY110" fmla="*/ 35261 h 68394"/>
                  <a:gd name="connsiteX111" fmla="*/ 54472 w 456064"/>
                  <a:gd name="connsiteY111" fmla="*/ 16031 h 68394"/>
                  <a:gd name="connsiteX112" fmla="*/ 39121 w 456064"/>
                  <a:gd name="connsiteY112" fmla="*/ 25878 h 68394"/>
                  <a:gd name="connsiteX113" fmla="*/ 39103 w 456064"/>
                  <a:gd name="connsiteY113" fmla="*/ 17371 h 68394"/>
                  <a:gd name="connsiteX114" fmla="*/ 28863 w 456064"/>
                  <a:gd name="connsiteY114" fmla="*/ 17371 h 68394"/>
                  <a:gd name="connsiteX115" fmla="*/ 0 w 456064"/>
                  <a:gd name="connsiteY115" fmla="*/ 67054 h 68394"/>
                  <a:gd name="connsiteX116" fmla="*/ 11295 w 456064"/>
                  <a:gd name="connsiteY116" fmla="*/ 67054 h 68394"/>
                  <a:gd name="connsiteX117" fmla="*/ 11295 w 456064"/>
                  <a:gd name="connsiteY117" fmla="*/ 17389 h 68394"/>
                  <a:gd name="connsiteX118" fmla="*/ 0 w 456064"/>
                  <a:gd name="connsiteY118" fmla="*/ 17389 h 68394"/>
                  <a:gd name="connsiteX119" fmla="*/ 0 w 456064"/>
                  <a:gd name="connsiteY119" fmla="*/ 67054 h 68394"/>
                  <a:gd name="connsiteX120" fmla="*/ 0 w 456064"/>
                  <a:gd name="connsiteY120" fmla="*/ 9257 h 68394"/>
                  <a:gd name="connsiteX121" fmla="*/ 11295 w 456064"/>
                  <a:gd name="connsiteY121" fmla="*/ 9257 h 68394"/>
                  <a:gd name="connsiteX122" fmla="*/ 11295 w 456064"/>
                  <a:gd name="connsiteY122" fmla="*/ 0 h 68394"/>
                  <a:gd name="connsiteX123" fmla="*/ 0 w 456064"/>
                  <a:gd name="connsiteY123" fmla="*/ 0 h 68394"/>
                  <a:gd name="connsiteX124" fmla="*/ 0 w 456064"/>
                  <a:gd name="connsiteY124" fmla="*/ 9257 h 68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456064" h="68394">
                    <a:moveTo>
                      <a:pt x="414299" y="17389"/>
                    </a:moveTo>
                    <a:lnTo>
                      <a:pt x="414299" y="67054"/>
                    </a:lnTo>
                    <a:lnTo>
                      <a:pt x="425218" y="67054"/>
                    </a:lnTo>
                    <a:lnTo>
                      <a:pt x="425218" y="38638"/>
                    </a:lnTo>
                    <a:cubicBezTo>
                      <a:pt x="425236" y="30042"/>
                      <a:pt x="430258" y="24520"/>
                      <a:pt x="436728" y="24520"/>
                    </a:cubicBezTo>
                    <a:cubicBezTo>
                      <a:pt x="442142" y="24520"/>
                      <a:pt x="445145" y="28183"/>
                      <a:pt x="445145" y="35350"/>
                    </a:cubicBezTo>
                    <a:lnTo>
                      <a:pt x="445145" y="67036"/>
                    </a:lnTo>
                    <a:lnTo>
                      <a:pt x="456064" y="67036"/>
                    </a:lnTo>
                    <a:lnTo>
                      <a:pt x="456064" y="35261"/>
                    </a:lnTo>
                    <a:cubicBezTo>
                      <a:pt x="456064" y="22411"/>
                      <a:pt x="450757" y="16031"/>
                      <a:pt x="439926" y="16031"/>
                    </a:cubicBezTo>
                    <a:cubicBezTo>
                      <a:pt x="433260" y="16031"/>
                      <a:pt x="428131" y="19319"/>
                      <a:pt x="424557" y="25878"/>
                    </a:cubicBezTo>
                    <a:lnTo>
                      <a:pt x="424539" y="17371"/>
                    </a:lnTo>
                    <a:lnTo>
                      <a:pt x="414299" y="17371"/>
                    </a:lnTo>
                    <a:close/>
                    <a:moveTo>
                      <a:pt x="380343" y="24144"/>
                    </a:moveTo>
                    <a:cubicBezTo>
                      <a:pt x="387599" y="24144"/>
                      <a:pt x="392227" y="30614"/>
                      <a:pt x="392227" y="42213"/>
                    </a:cubicBezTo>
                    <a:cubicBezTo>
                      <a:pt x="392227" y="53811"/>
                      <a:pt x="387599" y="60191"/>
                      <a:pt x="380343" y="60191"/>
                    </a:cubicBezTo>
                    <a:cubicBezTo>
                      <a:pt x="372997" y="60191"/>
                      <a:pt x="368547" y="53901"/>
                      <a:pt x="368547" y="42213"/>
                    </a:cubicBezTo>
                    <a:cubicBezTo>
                      <a:pt x="368547" y="30525"/>
                      <a:pt x="372979" y="24144"/>
                      <a:pt x="380343" y="24144"/>
                    </a:cubicBezTo>
                    <a:moveTo>
                      <a:pt x="380343" y="16031"/>
                    </a:moveTo>
                    <a:cubicBezTo>
                      <a:pt x="366313" y="16031"/>
                      <a:pt x="356663" y="26271"/>
                      <a:pt x="356663" y="42213"/>
                    </a:cubicBezTo>
                    <a:cubicBezTo>
                      <a:pt x="356663" y="58172"/>
                      <a:pt x="366224" y="68394"/>
                      <a:pt x="380343" y="68394"/>
                    </a:cubicBezTo>
                    <a:cubicBezTo>
                      <a:pt x="394461" y="68394"/>
                      <a:pt x="404112" y="58172"/>
                      <a:pt x="404112" y="42213"/>
                    </a:cubicBezTo>
                    <a:cubicBezTo>
                      <a:pt x="404112" y="26271"/>
                      <a:pt x="394443" y="16031"/>
                      <a:pt x="380343" y="16031"/>
                    </a:cubicBezTo>
                    <a:moveTo>
                      <a:pt x="335271" y="67054"/>
                    </a:moveTo>
                    <a:lnTo>
                      <a:pt x="346565" y="67054"/>
                    </a:lnTo>
                    <a:lnTo>
                      <a:pt x="346565" y="17389"/>
                    </a:lnTo>
                    <a:lnTo>
                      <a:pt x="335271" y="17389"/>
                    </a:lnTo>
                    <a:lnTo>
                      <a:pt x="335271" y="67054"/>
                    </a:lnTo>
                    <a:close/>
                    <a:moveTo>
                      <a:pt x="335271" y="9257"/>
                    </a:moveTo>
                    <a:lnTo>
                      <a:pt x="346565" y="9257"/>
                    </a:lnTo>
                    <a:lnTo>
                      <a:pt x="346565" y="0"/>
                    </a:lnTo>
                    <a:lnTo>
                      <a:pt x="335271" y="0"/>
                    </a:lnTo>
                    <a:lnTo>
                      <a:pt x="335271" y="9257"/>
                    </a:lnTo>
                    <a:close/>
                    <a:moveTo>
                      <a:pt x="311019" y="3664"/>
                    </a:moveTo>
                    <a:lnTo>
                      <a:pt x="300582" y="4521"/>
                    </a:lnTo>
                    <a:lnTo>
                      <a:pt x="300206" y="17371"/>
                    </a:lnTo>
                    <a:lnTo>
                      <a:pt x="291592" y="17371"/>
                    </a:lnTo>
                    <a:lnTo>
                      <a:pt x="291592" y="25002"/>
                    </a:lnTo>
                    <a:lnTo>
                      <a:pt x="299903" y="25002"/>
                    </a:lnTo>
                    <a:lnTo>
                      <a:pt x="299903" y="49844"/>
                    </a:lnTo>
                    <a:cubicBezTo>
                      <a:pt x="299903" y="62783"/>
                      <a:pt x="303673" y="68377"/>
                      <a:pt x="315540" y="68377"/>
                    </a:cubicBezTo>
                    <a:cubicBezTo>
                      <a:pt x="318150" y="68377"/>
                      <a:pt x="320759" y="67983"/>
                      <a:pt x="323475" y="67411"/>
                    </a:cubicBezTo>
                    <a:lnTo>
                      <a:pt x="323475" y="58815"/>
                    </a:lnTo>
                    <a:cubicBezTo>
                      <a:pt x="321545" y="59298"/>
                      <a:pt x="319705" y="59494"/>
                      <a:pt x="317953" y="59494"/>
                    </a:cubicBezTo>
                    <a:cubicBezTo>
                      <a:pt x="312056" y="59494"/>
                      <a:pt x="311001" y="56313"/>
                      <a:pt x="311001" y="49057"/>
                    </a:cubicBezTo>
                    <a:lnTo>
                      <a:pt x="311001" y="25020"/>
                    </a:lnTo>
                    <a:lnTo>
                      <a:pt x="322099" y="25020"/>
                    </a:lnTo>
                    <a:lnTo>
                      <a:pt x="322099" y="17389"/>
                    </a:lnTo>
                    <a:lnTo>
                      <a:pt x="311001" y="17389"/>
                    </a:lnTo>
                    <a:lnTo>
                      <a:pt x="311001" y="3664"/>
                    </a:lnTo>
                    <a:close/>
                    <a:moveTo>
                      <a:pt x="272470" y="42320"/>
                    </a:moveTo>
                    <a:lnTo>
                      <a:pt x="272470" y="45894"/>
                    </a:lnTo>
                    <a:cubicBezTo>
                      <a:pt x="272470" y="54026"/>
                      <a:pt x="266679" y="60316"/>
                      <a:pt x="259423" y="60316"/>
                    </a:cubicBezTo>
                    <a:cubicBezTo>
                      <a:pt x="253901" y="60316"/>
                      <a:pt x="250523" y="57314"/>
                      <a:pt x="250523" y="52864"/>
                    </a:cubicBezTo>
                    <a:cubicBezTo>
                      <a:pt x="250523" y="45894"/>
                      <a:pt x="256993" y="42320"/>
                      <a:pt x="269968" y="42320"/>
                    </a:cubicBezTo>
                    <a:lnTo>
                      <a:pt x="272470" y="42320"/>
                    </a:lnTo>
                    <a:close/>
                    <a:moveTo>
                      <a:pt x="240105" y="30239"/>
                    </a:moveTo>
                    <a:lnTo>
                      <a:pt x="250541" y="31508"/>
                    </a:lnTo>
                    <a:cubicBezTo>
                      <a:pt x="251596" y="26378"/>
                      <a:pt x="255474" y="23769"/>
                      <a:pt x="262140" y="23769"/>
                    </a:cubicBezTo>
                    <a:cubicBezTo>
                      <a:pt x="269110" y="23769"/>
                      <a:pt x="272488" y="26754"/>
                      <a:pt x="272488" y="33044"/>
                    </a:cubicBezTo>
                    <a:lnTo>
                      <a:pt x="272488" y="35654"/>
                    </a:lnTo>
                    <a:lnTo>
                      <a:pt x="271434" y="35654"/>
                    </a:lnTo>
                    <a:cubicBezTo>
                      <a:pt x="249469" y="35654"/>
                      <a:pt x="238764" y="41444"/>
                      <a:pt x="238764" y="53436"/>
                    </a:cubicBezTo>
                    <a:cubicBezTo>
                      <a:pt x="238764" y="62121"/>
                      <a:pt x="245430" y="68305"/>
                      <a:pt x="255849" y="68305"/>
                    </a:cubicBezTo>
                    <a:cubicBezTo>
                      <a:pt x="263302" y="68305"/>
                      <a:pt x="269306" y="64838"/>
                      <a:pt x="272684" y="58458"/>
                    </a:cubicBezTo>
                    <a:cubicBezTo>
                      <a:pt x="272774" y="61639"/>
                      <a:pt x="273078" y="64463"/>
                      <a:pt x="273739" y="67054"/>
                    </a:cubicBezTo>
                    <a:lnTo>
                      <a:pt x="284855" y="67054"/>
                    </a:lnTo>
                    <a:cubicBezTo>
                      <a:pt x="283783" y="64463"/>
                      <a:pt x="283407" y="61174"/>
                      <a:pt x="283407" y="57207"/>
                    </a:cubicBezTo>
                    <a:lnTo>
                      <a:pt x="283407" y="35546"/>
                    </a:lnTo>
                    <a:cubicBezTo>
                      <a:pt x="283407" y="22018"/>
                      <a:pt x="277706" y="16031"/>
                      <a:pt x="263320" y="16031"/>
                    </a:cubicBezTo>
                    <a:cubicBezTo>
                      <a:pt x="250148" y="16031"/>
                      <a:pt x="242321" y="20856"/>
                      <a:pt x="240105" y="30239"/>
                    </a:cubicBezTo>
                    <a:moveTo>
                      <a:pt x="205487" y="67054"/>
                    </a:moveTo>
                    <a:lnTo>
                      <a:pt x="215638" y="67054"/>
                    </a:lnTo>
                    <a:lnTo>
                      <a:pt x="233224" y="17389"/>
                    </a:lnTo>
                    <a:lnTo>
                      <a:pt x="224038" y="17389"/>
                    </a:lnTo>
                    <a:lnTo>
                      <a:pt x="211671" y="55187"/>
                    </a:lnTo>
                    <a:lnTo>
                      <a:pt x="199393" y="17389"/>
                    </a:lnTo>
                    <a:lnTo>
                      <a:pt x="188080" y="17389"/>
                    </a:lnTo>
                    <a:lnTo>
                      <a:pt x="205487" y="67054"/>
                    </a:lnTo>
                    <a:close/>
                    <a:moveTo>
                      <a:pt x="159378" y="24144"/>
                    </a:moveTo>
                    <a:cubicBezTo>
                      <a:pt x="166634" y="24144"/>
                      <a:pt x="171281" y="30614"/>
                      <a:pt x="171281" y="42213"/>
                    </a:cubicBezTo>
                    <a:cubicBezTo>
                      <a:pt x="171281" y="53811"/>
                      <a:pt x="166634" y="60191"/>
                      <a:pt x="159378" y="60191"/>
                    </a:cubicBezTo>
                    <a:cubicBezTo>
                      <a:pt x="152034" y="60191"/>
                      <a:pt x="147584" y="53901"/>
                      <a:pt x="147584" y="42213"/>
                    </a:cubicBezTo>
                    <a:cubicBezTo>
                      <a:pt x="147601" y="30525"/>
                      <a:pt x="152034" y="24144"/>
                      <a:pt x="159378" y="24144"/>
                    </a:cubicBezTo>
                    <a:moveTo>
                      <a:pt x="159378" y="16031"/>
                    </a:moveTo>
                    <a:cubicBezTo>
                      <a:pt x="145367" y="16031"/>
                      <a:pt x="135717" y="26271"/>
                      <a:pt x="135717" y="42213"/>
                    </a:cubicBezTo>
                    <a:cubicBezTo>
                      <a:pt x="135717" y="58172"/>
                      <a:pt x="145260" y="68394"/>
                      <a:pt x="159378" y="68394"/>
                    </a:cubicBezTo>
                    <a:cubicBezTo>
                      <a:pt x="173497" y="68394"/>
                      <a:pt x="183148" y="58172"/>
                      <a:pt x="183148" y="42213"/>
                    </a:cubicBezTo>
                    <a:cubicBezTo>
                      <a:pt x="183148" y="26271"/>
                      <a:pt x="173497" y="16031"/>
                      <a:pt x="159378" y="16031"/>
                    </a:cubicBezTo>
                    <a:moveTo>
                      <a:pt x="83871" y="17389"/>
                    </a:moveTo>
                    <a:lnTo>
                      <a:pt x="83871" y="67054"/>
                    </a:lnTo>
                    <a:lnTo>
                      <a:pt x="94773" y="67054"/>
                    </a:lnTo>
                    <a:lnTo>
                      <a:pt x="94773" y="38638"/>
                    </a:lnTo>
                    <a:cubicBezTo>
                      <a:pt x="94791" y="30042"/>
                      <a:pt x="99831" y="24520"/>
                      <a:pt x="106282" y="24520"/>
                    </a:cubicBezTo>
                    <a:cubicBezTo>
                      <a:pt x="111697" y="24520"/>
                      <a:pt x="114682" y="28183"/>
                      <a:pt x="114682" y="35350"/>
                    </a:cubicBezTo>
                    <a:lnTo>
                      <a:pt x="114682" y="67036"/>
                    </a:lnTo>
                    <a:lnTo>
                      <a:pt x="125601" y="67036"/>
                    </a:lnTo>
                    <a:lnTo>
                      <a:pt x="125601" y="35261"/>
                    </a:lnTo>
                    <a:cubicBezTo>
                      <a:pt x="125601" y="22411"/>
                      <a:pt x="120294" y="16031"/>
                      <a:pt x="109481" y="16031"/>
                    </a:cubicBezTo>
                    <a:cubicBezTo>
                      <a:pt x="102815" y="16031"/>
                      <a:pt x="97686" y="19319"/>
                      <a:pt x="94112" y="25878"/>
                    </a:cubicBezTo>
                    <a:lnTo>
                      <a:pt x="94094" y="17371"/>
                    </a:lnTo>
                    <a:lnTo>
                      <a:pt x="83871" y="17371"/>
                    </a:lnTo>
                    <a:close/>
                    <a:moveTo>
                      <a:pt x="28863" y="17389"/>
                    </a:moveTo>
                    <a:lnTo>
                      <a:pt x="28863" y="67054"/>
                    </a:lnTo>
                    <a:lnTo>
                      <a:pt x="39782" y="67054"/>
                    </a:lnTo>
                    <a:lnTo>
                      <a:pt x="39782" y="38638"/>
                    </a:lnTo>
                    <a:cubicBezTo>
                      <a:pt x="39800" y="30042"/>
                      <a:pt x="44822" y="24520"/>
                      <a:pt x="51292" y="24520"/>
                    </a:cubicBezTo>
                    <a:cubicBezTo>
                      <a:pt x="56706" y="24520"/>
                      <a:pt x="59691" y="28183"/>
                      <a:pt x="59691" y="35350"/>
                    </a:cubicBezTo>
                    <a:lnTo>
                      <a:pt x="59691" y="67036"/>
                    </a:lnTo>
                    <a:lnTo>
                      <a:pt x="70611" y="67036"/>
                    </a:lnTo>
                    <a:lnTo>
                      <a:pt x="70611" y="35261"/>
                    </a:lnTo>
                    <a:cubicBezTo>
                      <a:pt x="70611" y="22411"/>
                      <a:pt x="65303" y="16031"/>
                      <a:pt x="54472" y="16031"/>
                    </a:cubicBezTo>
                    <a:cubicBezTo>
                      <a:pt x="47806" y="16031"/>
                      <a:pt x="42695" y="19319"/>
                      <a:pt x="39121" y="25878"/>
                    </a:cubicBezTo>
                    <a:lnTo>
                      <a:pt x="39103" y="17371"/>
                    </a:lnTo>
                    <a:lnTo>
                      <a:pt x="28863" y="17371"/>
                    </a:lnTo>
                    <a:close/>
                    <a:moveTo>
                      <a:pt x="0" y="67054"/>
                    </a:moveTo>
                    <a:lnTo>
                      <a:pt x="11295" y="67054"/>
                    </a:lnTo>
                    <a:lnTo>
                      <a:pt x="11295" y="17389"/>
                    </a:lnTo>
                    <a:lnTo>
                      <a:pt x="0" y="17389"/>
                    </a:lnTo>
                    <a:lnTo>
                      <a:pt x="0" y="67054"/>
                    </a:lnTo>
                    <a:close/>
                    <a:moveTo>
                      <a:pt x="0" y="9257"/>
                    </a:moveTo>
                    <a:lnTo>
                      <a:pt x="11295" y="9257"/>
                    </a:lnTo>
                    <a:lnTo>
                      <a:pt x="11295" y="0"/>
                    </a:lnTo>
                    <a:lnTo>
                      <a:pt x="0" y="0"/>
                    </a:lnTo>
                    <a:lnTo>
                      <a:pt x="0" y="9257"/>
                    </a:lnTo>
                    <a:close/>
                  </a:path>
                </a:pathLst>
              </a:custGeom>
              <a:solidFill>
                <a:schemeClr val="bg1"/>
              </a:solidFill>
              <a:ln w="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</p:grp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ADCF431D-EA76-BC56-373A-D5A7A6FD53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chemeClr val="accent3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097F604F-C1AD-C922-D5D1-8D64D4F971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</p:spTree>
    <p:extLst>
      <p:ext uri="{BB962C8B-B14F-4D97-AF65-F5344CB8AC3E}">
        <p14:creationId xmlns:p14="http://schemas.microsoft.com/office/powerpoint/2010/main" val="77208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o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C9A7E0CF-CE4A-914A-6EC5-A8567CC13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r="12358" b="46035"/>
          <a:stretch/>
        </p:blipFill>
        <p:spPr>
          <a:xfrm rot="10800000" flipH="1">
            <a:off x="6431467" y="4470400"/>
            <a:ext cx="5770059" cy="238759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278A900-5CCB-692F-8A50-367C1BD406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r="796" b="46035"/>
          <a:stretch/>
        </p:blipFill>
        <p:spPr>
          <a:xfrm rot="10800000">
            <a:off x="723" y="4470398"/>
            <a:ext cx="6531234" cy="23875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Place a title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195871-ED5A-49B2-B4E7-ECB178F174DE}" type="datetime1">
              <a:rPr lang="en-GB" smtClean="0"/>
              <a:t>27/03/2023</a:t>
            </a:fld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B5DC5B-6873-43DB-ADC7-B15ACCE0DFDB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C6C35B67-49EB-9D63-74BD-2420B53B6D4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3752" y="6342684"/>
            <a:ext cx="4015740" cy="162631"/>
          </a:xfrm>
          <a:prstGeom prst="rect">
            <a:avLst/>
          </a:prstGeom>
        </p:spPr>
      </p:pic>
      <p:grpSp>
        <p:nvGrpSpPr>
          <p:cNvPr id="9" name="Groep 8">
            <a:extLst>
              <a:ext uri="{FF2B5EF4-FFF2-40B4-BE49-F238E27FC236}">
                <a16:creationId xmlns:a16="http://schemas.microsoft.com/office/drawing/2014/main" id="{6D5D1F63-67BD-2830-72D1-794061776FE6}"/>
              </a:ext>
            </a:extLst>
          </p:cNvPr>
          <p:cNvGrpSpPr/>
          <p:nvPr userDrawn="1"/>
        </p:nvGrpSpPr>
        <p:grpSpPr>
          <a:xfrm>
            <a:off x="7453752" y="6342684"/>
            <a:ext cx="4016042" cy="163185"/>
            <a:chOff x="7453752" y="6342684"/>
            <a:chExt cx="4016042" cy="163185"/>
          </a:xfrm>
        </p:grpSpPr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69BA4B15-7A58-62EC-1617-6986A74CE6EA}"/>
                </a:ext>
              </a:extLst>
            </p:cNvPr>
            <p:cNvSpPr/>
            <p:nvPr/>
          </p:nvSpPr>
          <p:spPr>
            <a:xfrm>
              <a:off x="7453752" y="6473521"/>
              <a:ext cx="3021491" cy="1787"/>
            </a:xfrm>
            <a:custGeom>
              <a:avLst/>
              <a:gdLst>
                <a:gd name="connsiteX0" fmla="*/ 0 w 3021491"/>
                <a:gd name="connsiteY0" fmla="*/ 0 h 1787"/>
                <a:gd name="connsiteX1" fmla="*/ 3021492 w 3021491"/>
                <a:gd name="connsiteY1" fmla="*/ 0 h 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1491" h="1787">
                  <a:moveTo>
                    <a:pt x="0" y="0"/>
                  </a:moveTo>
                  <a:lnTo>
                    <a:pt x="3021492" y="0"/>
                  </a:lnTo>
                </a:path>
              </a:pathLst>
            </a:custGeom>
            <a:ln w="58892" cap="flat">
              <a:gradFill>
                <a:gsLst>
                  <a:gs pos="0">
                    <a:srgbClr val="FFFFFF">
                      <a:alpha val="0"/>
                    </a:srgbClr>
                  </a:gs>
                  <a:gs pos="22990">
                    <a:schemeClr val="bg1">
                      <a:alpha val="50000"/>
                    </a:schemeClr>
                  </a:gs>
                  <a:gs pos="46010">
                    <a:schemeClr val="bg1"/>
                  </a:gs>
                  <a:gs pos="100000">
                    <a:schemeClr val="bg1"/>
                  </a:gs>
                </a:gsLst>
                <a:lin ang="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grpSp>
          <p:nvGrpSpPr>
            <p:cNvPr id="11" name="Graphic 18">
              <a:extLst>
                <a:ext uri="{FF2B5EF4-FFF2-40B4-BE49-F238E27FC236}">
                  <a16:creationId xmlns:a16="http://schemas.microsoft.com/office/drawing/2014/main" id="{22390296-DB9F-1D68-568B-0CBB37C898FB}"/>
                </a:ext>
              </a:extLst>
            </p:cNvPr>
            <p:cNvGrpSpPr/>
            <p:nvPr/>
          </p:nvGrpSpPr>
          <p:grpSpPr>
            <a:xfrm>
              <a:off x="10511361" y="6342684"/>
              <a:ext cx="958433" cy="163185"/>
              <a:chOff x="10511361" y="6342684"/>
              <a:chExt cx="958433" cy="163185"/>
            </a:xfrm>
            <a:solidFill>
              <a:schemeClr val="bg1"/>
            </a:solidFill>
          </p:grpSpPr>
          <p:sp>
            <p:nvSpPr>
              <p:cNvPr id="12" name="Vrije vorm: vorm 11">
                <a:extLst>
                  <a:ext uri="{FF2B5EF4-FFF2-40B4-BE49-F238E27FC236}">
                    <a16:creationId xmlns:a16="http://schemas.microsoft.com/office/drawing/2014/main" id="{71A56025-24AA-D7B0-A412-9E0421EC0846}"/>
                  </a:ext>
                </a:extLst>
              </p:cNvPr>
              <p:cNvSpPr/>
              <p:nvPr/>
            </p:nvSpPr>
            <p:spPr>
              <a:xfrm>
                <a:off x="10511361" y="6342684"/>
                <a:ext cx="464267" cy="163185"/>
              </a:xfrm>
              <a:custGeom>
                <a:avLst/>
                <a:gdLst>
                  <a:gd name="connsiteX0" fmla="*/ 382648 w 464267"/>
                  <a:gd name="connsiteY0" fmla="*/ 105925 h 163185"/>
                  <a:gd name="connsiteX1" fmla="*/ 358307 w 464267"/>
                  <a:gd name="connsiteY1" fmla="*/ 81584 h 163185"/>
                  <a:gd name="connsiteX2" fmla="*/ 382648 w 464267"/>
                  <a:gd name="connsiteY2" fmla="*/ 57243 h 163185"/>
                  <a:gd name="connsiteX3" fmla="*/ 406989 w 464267"/>
                  <a:gd name="connsiteY3" fmla="*/ 81584 h 163185"/>
                  <a:gd name="connsiteX4" fmla="*/ 382648 w 464267"/>
                  <a:gd name="connsiteY4" fmla="*/ 105925 h 163185"/>
                  <a:gd name="connsiteX5" fmla="*/ 382648 w 464267"/>
                  <a:gd name="connsiteY5" fmla="*/ 0 h 163185"/>
                  <a:gd name="connsiteX6" fmla="*/ 302280 w 464267"/>
                  <a:gd name="connsiteY6" fmla="*/ 67394 h 163185"/>
                  <a:gd name="connsiteX7" fmla="*/ 302280 w 464267"/>
                  <a:gd name="connsiteY7" fmla="*/ 20105 h 163185"/>
                  <a:gd name="connsiteX8" fmla="*/ 284891 w 464267"/>
                  <a:gd name="connsiteY8" fmla="*/ 2716 h 163185"/>
                  <a:gd name="connsiteX9" fmla="*/ 243911 w 464267"/>
                  <a:gd name="connsiteY9" fmla="*/ 2716 h 163185"/>
                  <a:gd name="connsiteX10" fmla="*/ 243911 w 464267"/>
                  <a:gd name="connsiteY10" fmla="*/ 64248 h 163185"/>
                  <a:gd name="connsiteX11" fmla="*/ 208865 w 464267"/>
                  <a:gd name="connsiteY11" fmla="*/ 16638 h 163185"/>
                  <a:gd name="connsiteX12" fmla="*/ 181057 w 464267"/>
                  <a:gd name="connsiteY12" fmla="*/ 2716 h 163185"/>
                  <a:gd name="connsiteX13" fmla="*/ 0 w 464267"/>
                  <a:gd name="connsiteY13" fmla="*/ 2716 h 163185"/>
                  <a:gd name="connsiteX14" fmla="*/ 0 w 464267"/>
                  <a:gd name="connsiteY14" fmla="*/ 44643 h 163185"/>
                  <a:gd name="connsiteX15" fmla="*/ 17121 w 464267"/>
                  <a:gd name="connsiteY15" fmla="*/ 61782 h 163185"/>
                  <a:gd name="connsiteX16" fmla="*/ 44214 w 464267"/>
                  <a:gd name="connsiteY16" fmla="*/ 61782 h 163185"/>
                  <a:gd name="connsiteX17" fmla="*/ 44214 w 464267"/>
                  <a:gd name="connsiteY17" fmla="*/ 143115 h 163185"/>
                  <a:gd name="connsiteX18" fmla="*/ 61603 w 464267"/>
                  <a:gd name="connsiteY18" fmla="*/ 160504 h 163185"/>
                  <a:gd name="connsiteX19" fmla="*/ 105943 w 464267"/>
                  <a:gd name="connsiteY19" fmla="*/ 160504 h 163185"/>
                  <a:gd name="connsiteX20" fmla="*/ 105943 w 464267"/>
                  <a:gd name="connsiteY20" fmla="*/ 61764 h 163185"/>
                  <a:gd name="connsiteX21" fmla="*/ 143366 w 464267"/>
                  <a:gd name="connsiteY21" fmla="*/ 61764 h 163185"/>
                  <a:gd name="connsiteX22" fmla="*/ 143366 w 464267"/>
                  <a:gd name="connsiteY22" fmla="*/ 143097 h 163185"/>
                  <a:gd name="connsiteX23" fmla="*/ 160755 w 464267"/>
                  <a:gd name="connsiteY23" fmla="*/ 160486 h 163185"/>
                  <a:gd name="connsiteX24" fmla="*/ 201752 w 464267"/>
                  <a:gd name="connsiteY24" fmla="*/ 160486 h 163185"/>
                  <a:gd name="connsiteX25" fmla="*/ 201752 w 464267"/>
                  <a:gd name="connsiteY25" fmla="*/ 98955 h 163185"/>
                  <a:gd name="connsiteX26" fmla="*/ 236673 w 464267"/>
                  <a:gd name="connsiteY26" fmla="*/ 146564 h 163185"/>
                  <a:gd name="connsiteX27" fmla="*/ 264499 w 464267"/>
                  <a:gd name="connsiteY27" fmla="*/ 160486 h 163185"/>
                  <a:gd name="connsiteX28" fmla="*/ 302280 w 464267"/>
                  <a:gd name="connsiteY28" fmla="*/ 160486 h 163185"/>
                  <a:gd name="connsiteX29" fmla="*/ 302280 w 464267"/>
                  <a:gd name="connsiteY29" fmla="*/ 96345 h 163185"/>
                  <a:gd name="connsiteX30" fmla="*/ 382648 w 464267"/>
                  <a:gd name="connsiteY30" fmla="*/ 163185 h 163185"/>
                  <a:gd name="connsiteX31" fmla="*/ 464268 w 464267"/>
                  <a:gd name="connsiteY31" fmla="*/ 81601 h 163185"/>
                  <a:gd name="connsiteX32" fmla="*/ 382648 w 464267"/>
                  <a:gd name="connsiteY32" fmla="*/ 0 h 163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64267" h="163185">
                    <a:moveTo>
                      <a:pt x="382648" y="105925"/>
                    </a:moveTo>
                    <a:cubicBezTo>
                      <a:pt x="369209" y="105925"/>
                      <a:pt x="358307" y="95041"/>
                      <a:pt x="358307" y="81584"/>
                    </a:cubicBezTo>
                    <a:cubicBezTo>
                      <a:pt x="358307" y="68144"/>
                      <a:pt x="369209" y="57243"/>
                      <a:pt x="382648" y="57243"/>
                    </a:cubicBezTo>
                    <a:cubicBezTo>
                      <a:pt x="396087" y="57243"/>
                      <a:pt x="406989" y="68144"/>
                      <a:pt x="406989" y="81584"/>
                    </a:cubicBezTo>
                    <a:cubicBezTo>
                      <a:pt x="406989" y="95041"/>
                      <a:pt x="396087" y="105925"/>
                      <a:pt x="382648" y="105925"/>
                    </a:cubicBezTo>
                    <a:moveTo>
                      <a:pt x="382648" y="0"/>
                    </a:moveTo>
                    <a:cubicBezTo>
                      <a:pt x="341311" y="0"/>
                      <a:pt x="308713" y="28344"/>
                      <a:pt x="302280" y="67394"/>
                    </a:cubicBezTo>
                    <a:lnTo>
                      <a:pt x="302280" y="20105"/>
                    </a:lnTo>
                    <a:cubicBezTo>
                      <a:pt x="302280" y="7935"/>
                      <a:pt x="297061" y="2716"/>
                      <a:pt x="284891" y="2716"/>
                    </a:cubicBezTo>
                    <a:lnTo>
                      <a:pt x="243911" y="2716"/>
                    </a:lnTo>
                    <a:lnTo>
                      <a:pt x="243911" y="64248"/>
                    </a:lnTo>
                    <a:lnTo>
                      <a:pt x="208865" y="16638"/>
                    </a:lnTo>
                    <a:cubicBezTo>
                      <a:pt x="201252" y="6541"/>
                      <a:pt x="193728" y="2716"/>
                      <a:pt x="181057" y="2716"/>
                    </a:cubicBezTo>
                    <a:lnTo>
                      <a:pt x="0" y="2716"/>
                    </a:lnTo>
                    <a:lnTo>
                      <a:pt x="0" y="44643"/>
                    </a:lnTo>
                    <a:cubicBezTo>
                      <a:pt x="0" y="56635"/>
                      <a:pt x="5147" y="61782"/>
                      <a:pt x="17121" y="61782"/>
                    </a:cubicBezTo>
                    <a:lnTo>
                      <a:pt x="44214" y="61782"/>
                    </a:lnTo>
                    <a:lnTo>
                      <a:pt x="44214" y="143115"/>
                    </a:lnTo>
                    <a:cubicBezTo>
                      <a:pt x="44214" y="155268"/>
                      <a:pt x="49433" y="160504"/>
                      <a:pt x="61603" y="160504"/>
                    </a:cubicBezTo>
                    <a:lnTo>
                      <a:pt x="105943" y="160504"/>
                    </a:lnTo>
                    <a:lnTo>
                      <a:pt x="105943" y="61764"/>
                    </a:lnTo>
                    <a:lnTo>
                      <a:pt x="143366" y="61764"/>
                    </a:lnTo>
                    <a:lnTo>
                      <a:pt x="143366" y="143097"/>
                    </a:lnTo>
                    <a:cubicBezTo>
                      <a:pt x="143366" y="155250"/>
                      <a:pt x="148602" y="160486"/>
                      <a:pt x="160755" y="160486"/>
                    </a:cubicBezTo>
                    <a:lnTo>
                      <a:pt x="201752" y="160486"/>
                    </a:lnTo>
                    <a:lnTo>
                      <a:pt x="201752" y="98955"/>
                    </a:lnTo>
                    <a:lnTo>
                      <a:pt x="236673" y="146564"/>
                    </a:lnTo>
                    <a:cubicBezTo>
                      <a:pt x="244304" y="156680"/>
                      <a:pt x="251828" y="160486"/>
                      <a:pt x="264499" y="160486"/>
                    </a:cubicBezTo>
                    <a:lnTo>
                      <a:pt x="302280" y="160486"/>
                    </a:lnTo>
                    <a:lnTo>
                      <a:pt x="302280" y="96345"/>
                    </a:lnTo>
                    <a:cubicBezTo>
                      <a:pt x="308642" y="135859"/>
                      <a:pt x="340400" y="163185"/>
                      <a:pt x="382648" y="163185"/>
                    </a:cubicBezTo>
                    <a:cubicBezTo>
                      <a:pt x="428864" y="163185"/>
                      <a:pt x="464268" y="127799"/>
                      <a:pt x="464268" y="81601"/>
                    </a:cubicBezTo>
                    <a:cubicBezTo>
                      <a:pt x="464268" y="34260"/>
                      <a:pt x="429990" y="0"/>
                      <a:pt x="382648" y="0"/>
                    </a:cubicBezTo>
                  </a:path>
                </a:pathLst>
              </a:custGeom>
              <a:solidFill>
                <a:schemeClr val="bg1"/>
              </a:solidFill>
              <a:ln w="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4" name="Vrije vorm: vorm 13">
                <a:extLst>
                  <a:ext uri="{FF2B5EF4-FFF2-40B4-BE49-F238E27FC236}">
                    <a16:creationId xmlns:a16="http://schemas.microsoft.com/office/drawing/2014/main" id="{E10C0D8F-96DF-C7FB-3612-4405ECE8B76D}"/>
                  </a:ext>
                </a:extLst>
              </p:cNvPr>
              <p:cNvSpPr/>
              <p:nvPr/>
            </p:nvSpPr>
            <p:spPr>
              <a:xfrm>
                <a:off x="11009156" y="6435044"/>
                <a:ext cx="276312" cy="69520"/>
              </a:xfrm>
              <a:custGeom>
                <a:avLst/>
                <a:gdLst>
                  <a:gd name="connsiteX0" fmla="*/ 240944 w 276312"/>
                  <a:gd name="connsiteY0" fmla="*/ 37995 h 69520"/>
                  <a:gd name="connsiteX1" fmla="*/ 252632 w 276312"/>
                  <a:gd name="connsiteY1" fmla="*/ 25038 h 69520"/>
                  <a:gd name="connsiteX2" fmla="*/ 264535 w 276312"/>
                  <a:gd name="connsiteY2" fmla="*/ 37995 h 69520"/>
                  <a:gd name="connsiteX3" fmla="*/ 240944 w 276312"/>
                  <a:gd name="connsiteY3" fmla="*/ 37995 h 69520"/>
                  <a:gd name="connsiteX4" fmla="*/ 240748 w 276312"/>
                  <a:gd name="connsiteY4" fmla="*/ 44947 h 69520"/>
                  <a:gd name="connsiteX5" fmla="*/ 276312 w 276312"/>
                  <a:gd name="connsiteY5" fmla="*/ 44947 h 69520"/>
                  <a:gd name="connsiteX6" fmla="*/ 276312 w 276312"/>
                  <a:gd name="connsiteY6" fmla="*/ 43213 h 69520"/>
                  <a:gd name="connsiteX7" fmla="*/ 252632 w 276312"/>
                  <a:gd name="connsiteY7" fmla="*/ 17139 h 69520"/>
                  <a:gd name="connsiteX8" fmla="*/ 228863 w 276312"/>
                  <a:gd name="connsiteY8" fmla="*/ 43428 h 69520"/>
                  <a:gd name="connsiteX9" fmla="*/ 252936 w 276312"/>
                  <a:gd name="connsiteY9" fmla="*/ 69520 h 69520"/>
                  <a:gd name="connsiteX10" fmla="*/ 275830 w 276312"/>
                  <a:gd name="connsiteY10" fmla="*/ 53865 h 69520"/>
                  <a:gd name="connsiteX11" fmla="*/ 265107 w 276312"/>
                  <a:gd name="connsiteY11" fmla="*/ 52703 h 69520"/>
                  <a:gd name="connsiteX12" fmla="*/ 253508 w 276312"/>
                  <a:gd name="connsiteY12" fmla="*/ 61121 h 69520"/>
                  <a:gd name="connsiteX13" fmla="*/ 240748 w 276312"/>
                  <a:gd name="connsiteY13" fmla="*/ 45251 h 69520"/>
                  <a:gd name="connsiteX14" fmla="*/ 240748 w 276312"/>
                  <a:gd name="connsiteY14" fmla="*/ 44947 h 69520"/>
                  <a:gd name="connsiteX15" fmla="*/ 229256 w 276312"/>
                  <a:gd name="connsiteY15" fmla="*/ 876 h 69520"/>
                  <a:gd name="connsiteX16" fmla="*/ 219677 w 276312"/>
                  <a:gd name="connsiteY16" fmla="*/ 0 h 69520"/>
                  <a:gd name="connsiteX17" fmla="*/ 203753 w 276312"/>
                  <a:gd name="connsiteY17" fmla="*/ 17496 h 69520"/>
                  <a:gd name="connsiteX18" fmla="*/ 203753 w 276312"/>
                  <a:gd name="connsiteY18" fmla="*/ 18461 h 69520"/>
                  <a:gd name="connsiteX19" fmla="*/ 195533 w 276312"/>
                  <a:gd name="connsiteY19" fmla="*/ 18461 h 69520"/>
                  <a:gd name="connsiteX20" fmla="*/ 195533 w 276312"/>
                  <a:gd name="connsiteY20" fmla="*/ 26075 h 69520"/>
                  <a:gd name="connsiteX21" fmla="*/ 203753 w 276312"/>
                  <a:gd name="connsiteY21" fmla="*/ 26075 h 69520"/>
                  <a:gd name="connsiteX22" fmla="*/ 203753 w 276312"/>
                  <a:gd name="connsiteY22" fmla="*/ 68126 h 69520"/>
                  <a:gd name="connsiteX23" fmla="*/ 214655 w 276312"/>
                  <a:gd name="connsiteY23" fmla="*/ 68126 h 69520"/>
                  <a:gd name="connsiteX24" fmla="*/ 214655 w 276312"/>
                  <a:gd name="connsiteY24" fmla="*/ 26092 h 69520"/>
                  <a:gd name="connsiteX25" fmla="*/ 226540 w 276312"/>
                  <a:gd name="connsiteY25" fmla="*/ 26092 h 69520"/>
                  <a:gd name="connsiteX26" fmla="*/ 226540 w 276312"/>
                  <a:gd name="connsiteY26" fmla="*/ 18479 h 69520"/>
                  <a:gd name="connsiteX27" fmla="*/ 214459 w 276312"/>
                  <a:gd name="connsiteY27" fmla="*/ 18479 h 69520"/>
                  <a:gd name="connsiteX28" fmla="*/ 214459 w 276312"/>
                  <a:gd name="connsiteY28" fmla="*/ 17121 h 69520"/>
                  <a:gd name="connsiteX29" fmla="*/ 222680 w 276312"/>
                  <a:gd name="connsiteY29" fmla="*/ 8310 h 69520"/>
                  <a:gd name="connsiteX30" fmla="*/ 229256 w 276312"/>
                  <a:gd name="connsiteY30" fmla="*/ 8989 h 69520"/>
                  <a:gd name="connsiteX31" fmla="*/ 229256 w 276312"/>
                  <a:gd name="connsiteY31" fmla="*/ 876 h 69520"/>
                  <a:gd name="connsiteX32" fmla="*/ 175248 w 276312"/>
                  <a:gd name="connsiteY32" fmla="*/ 68144 h 69520"/>
                  <a:gd name="connsiteX33" fmla="*/ 186543 w 276312"/>
                  <a:gd name="connsiteY33" fmla="*/ 68144 h 69520"/>
                  <a:gd name="connsiteX34" fmla="*/ 186543 w 276312"/>
                  <a:gd name="connsiteY34" fmla="*/ 18479 h 69520"/>
                  <a:gd name="connsiteX35" fmla="*/ 175248 w 276312"/>
                  <a:gd name="connsiteY35" fmla="*/ 18479 h 69520"/>
                  <a:gd name="connsiteX36" fmla="*/ 175248 w 276312"/>
                  <a:gd name="connsiteY36" fmla="*/ 68144 h 69520"/>
                  <a:gd name="connsiteX37" fmla="*/ 175248 w 276312"/>
                  <a:gd name="connsiteY37" fmla="*/ 10348 h 69520"/>
                  <a:gd name="connsiteX38" fmla="*/ 186543 w 276312"/>
                  <a:gd name="connsiteY38" fmla="*/ 10348 h 69520"/>
                  <a:gd name="connsiteX39" fmla="*/ 186543 w 276312"/>
                  <a:gd name="connsiteY39" fmla="*/ 1090 h 69520"/>
                  <a:gd name="connsiteX40" fmla="*/ 175248 w 276312"/>
                  <a:gd name="connsiteY40" fmla="*/ 1090 h 69520"/>
                  <a:gd name="connsiteX41" fmla="*/ 175248 w 276312"/>
                  <a:gd name="connsiteY41" fmla="*/ 10348 h 69520"/>
                  <a:gd name="connsiteX42" fmla="*/ 147941 w 276312"/>
                  <a:gd name="connsiteY42" fmla="*/ 68144 h 69520"/>
                  <a:gd name="connsiteX43" fmla="*/ 159236 w 276312"/>
                  <a:gd name="connsiteY43" fmla="*/ 68144 h 69520"/>
                  <a:gd name="connsiteX44" fmla="*/ 159236 w 276312"/>
                  <a:gd name="connsiteY44" fmla="*/ 1072 h 69520"/>
                  <a:gd name="connsiteX45" fmla="*/ 147941 w 276312"/>
                  <a:gd name="connsiteY45" fmla="*/ 1072 h 69520"/>
                  <a:gd name="connsiteX46" fmla="*/ 147941 w 276312"/>
                  <a:gd name="connsiteY46" fmla="*/ 68144 h 69520"/>
                  <a:gd name="connsiteX47" fmla="*/ 118989 w 276312"/>
                  <a:gd name="connsiteY47" fmla="*/ 17228 h 69520"/>
                  <a:gd name="connsiteX48" fmla="*/ 116380 w 276312"/>
                  <a:gd name="connsiteY48" fmla="*/ 17121 h 69520"/>
                  <a:gd name="connsiteX49" fmla="*/ 102368 w 276312"/>
                  <a:gd name="connsiteY49" fmla="*/ 29184 h 69520"/>
                  <a:gd name="connsiteX50" fmla="*/ 102368 w 276312"/>
                  <a:gd name="connsiteY50" fmla="*/ 18461 h 69520"/>
                  <a:gd name="connsiteX51" fmla="*/ 92235 w 276312"/>
                  <a:gd name="connsiteY51" fmla="*/ 18461 h 69520"/>
                  <a:gd name="connsiteX52" fmla="*/ 92235 w 276312"/>
                  <a:gd name="connsiteY52" fmla="*/ 68126 h 69520"/>
                  <a:gd name="connsiteX53" fmla="*/ 103333 w 276312"/>
                  <a:gd name="connsiteY53" fmla="*/ 68126 h 69520"/>
                  <a:gd name="connsiteX54" fmla="*/ 103333 w 276312"/>
                  <a:gd name="connsiteY54" fmla="*/ 43499 h 69520"/>
                  <a:gd name="connsiteX55" fmla="*/ 116576 w 276312"/>
                  <a:gd name="connsiteY55" fmla="*/ 27826 h 69520"/>
                  <a:gd name="connsiteX56" fmla="*/ 118989 w 276312"/>
                  <a:gd name="connsiteY56" fmla="*/ 27933 h 69520"/>
                  <a:gd name="connsiteX57" fmla="*/ 118989 w 276312"/>
                  <a:gd name="connsiteY57" fmla="*/ 17228 h 69520"/>
                  <a:gd name="connsiteX58" fmla="*/ 59351 w 276312"/>
                  <a:gd name="connsiteY58" fmla="*/ 25235 h 69520"/>
                  <a:gd name="connsiteX59" fmla="*/ 71254 w 276312"/>
                  <a:gd name="connsiteY59" fmla="*/ 43321 h 69520"/>
                  <a:gd name="connsiteX60" fmla="*/ 59351 w 276312"/>
                  <a:gd name="connsiteY60" fmla="*/ 61299 h 69520"/>
                  <a:gd name="connsiteX61" fmla="*/ 47556 w 276312"/>
                  <a:gd name="connsiteY61" fmla="*/ 43321 h 69520"/>
                  <a:gd name="connsiteX62" fmla="*/ 59351 w 276312"/>
                  <a:gd name="connsiteY62" fmla="*/ 25235 h 69520"/>
                  <a:gd name="connsiteX63" fmla="*/ 59351 w 276312"/>
                  <a:gd name="connsiteY63" fmla="*/ 17121 h 69520"/>
                  <a:gd name="connsiteX64" fmla="*/ 35689 w 276312"/>
                  <a:gd name="connsiteY64" fmla="*/ 43321 h 69520"/>
                  <a:gd name="connsiteX65" fmla="*/ 59351 w 276312"/>
                  <a:gd name="connsiteY65" fmla="*/ 69502 h 69520"/>
                  <a:gd name="connsiteX66" fmla="*/ 83121 w 276312"/>
                  <a:gd name="connsiteY66" fmla="*/ 43321 h 69520"/>
                  <a:gd name="connsiteX67" fmla="*/ 59351 w 276312"/>
                  <a:gd name="connsiteY67" fmla="*/ 17121 h 69520"/>
                  <a:gd name="connsiteX68" fmla="*/ 33724 w 276312"/>
                  <a:gd name="connsiteY68" fmla="*/ 876 h 69520"/>
                  <a:gd name="connsiteX69" fmla="*/ 24162 w 276312"/>
                  <a:gd name="connsiteY69" fmla="*/ 0 h 69520"/>
                  <a:gd name="connsiteX70" fmla="*/ 8221 w 276312"/>
                  <a:gd name="connsiteY70" fmla="*/ 17496 h 69520"/>
                  <a:gd name="connsiteX71" fmla="*/ 8221 w 276312"/>
                  <a:gd name="connsiteY71" fmla="*/ 18461 h 69520"/>
                  <a:gd name="connsiteX72" fmla="*/ 0 w 276312"/>
                  <a:gd name="connsiteY72" fmla="*/ 18461 h 69520"/>
                  <a:gd name="connsiteX73" fmla="*/ 0 w 276312"/>
                  <a:gd name="connsiteY73" fmla="*/ 26075 h 69520"/>
                  <a:gd name="connsiteX74" fmla="*/ 8221 w 276312"/>
                  <a:gd name="connsiteY74" fmla="*/ 26075 h 69520"/>
                  <a:gd name="connsiteX75" fmla="*/ 8221 w 276312"/>
                  <a:gd name="connsiteY75" fmla="*/ 68126 h 69520"/>
                  <a:gd name="connsiteX76" fmla="*/ 19140 w 276312"/>
                  <a:gd name="connsiteY76" fmla="*/ 68126 h 69520"/>
                  <a:gd name="connsiteX77" fmla="*/ 19140 w 276312"/>
                  <a:gd name="connsiteY77" fmla="*/ 26092 h 69520"/>
                  <a:gd name="connsiteX78" fmla="*/ 31025 w 276312"/>
                  <a:gd name="connsiteY78" fmla="*/ 26092 h 69520"/>
                  <a:gd name="connsiteX79" fmla="*/ 31025 w 276312"/>
                  <a:gd name="connsiteY79" fmla="*/ 18479 h 69520"/>
                  <a:gd name="connsiteX80" fmla="*/ 18944 w 276312"/>
                  <a:gd name="connsiteY80" fmla="*/ 18479 h 69520"/>
                  <a:gd name="connsiteX81" fmla="*/ 18944 w 276312"/>
                  <a:gd name="connsiteY81" fmla="*/ 17121 h 69520"/>
                  <a:gd name="connsiteX82" fmla="*/ 27165 w 276312"/>
                  <a:gd name="connsiteY82" fmla="*/ 8310 h 69520"/>
                  <a:gd name="connsiteX83" fmla="*/ 33742 w 276312"/>
                  <a:gd name="connsiteY83" fmla="*/ 8989 h 69520"/>
                  <a:gd name="connsiteX84" fmla="*/ 33742 w 276312"/>
                  <a:gd name="connsiteY84" fmla="*/ 876 h 69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276312" h="69520">
                    <a:moveTo>
                      <a:pt x="240944" y="37995"/>
                    </a:moveTo>
                    <a:cubicBezTo>
                      <a:pt x="241624" y="29667"/>
                      <a:pt x="246163" y="25038"/>
                      <a:pt x="252632" y="25038"/>
                    </a:cubicBezTo>
                    <a:cubicBezTo>
                      <a:pt x="259995" y="25038"/>
                      <a:pt x="264249" y="29488"/>
                      <a:pt x="264535" y="37995"/>
                    </a:cubicBezTo>
                    <a:lnTo>
                      <a:pt x="240944" y="37995"/>
                    </a:lnTo>
                    <a:close/>
                    <a:moveTo>
                      <a:pt x="240748" y="44947"/>
                    </a:moveTo>
                    <a:lnTo>
                      <a:pt x="276312" y="44947"/>
                    </a:lnTo>
                    <a:lnTo>
                      <a:pt x="276312" y="43213"/>
                    </a:lnTo>
                    <a:cubicBezTo>
                      <a:pt x="276312" y="27075"/>
                      <a:pt x="267055" y="17139"/>
                      <a:pt x="252632" y="17139"/>
                    </a:cubicBezTo>
                    <a:cubicBezTo>
                      <a:pt x="238514" y="17139"/>
                      <a:pt x="228863" y="27665"/>
                      <a:pt x="228863" y="43428"/>
                    </a:cubicBezTo>
                    <a:cubicBezTo>
                      <a:pt x="228863" y="59191"/>
                      <a:pt x="238425" y="69520"/>
                      <a:pt x="252936" y="69520"/>
                    </a:cubicBezTo>
                    <a:cubicBezTo>
                      <a:pt x="264249" y="69520"/>
                      <a:pt x="272255" y="64016"/>
                      <a:pt x="275830" y="53865"/>
                    </a:cubicBezTo>
                    <a:lnTo>
                      <a:pt x="265107" y="52703"/>
                    </a:lnTo>
                    <a:cubicBezTo>
                      <a:pt x="263284" y="58118"/>
                      <a:pt x="258923" y="61121"/>
                      <a:pt x="253508" y="61121"/>
                    </a:cubicBezTo>
                    <a:cubicBezTo>
                      <a:pt x="245680" y="61121"/>
                      <a:pt x="240748" y="55402"/>
                      <a:pt x="240748" y="45251"/>
                    </a:cubicBezTo>
                    <a:lnTo>
                      <a:pt x="240748" y="44947"/>
                    </a:lnTo>
                    <a:close/>
                    <a:moveTo>
                      <a:pt x="229256" y="876"/>
                    </a:moveTo>
                    <a:cubicBezTo>
                      <a:pt x="226254" y="197"/>
                      <a:pt x="223073" y="0"/>
                      <a:pt x="219677" y="0"/>
                    </a:cubicBezTo>
                    <a:cubicBezTo>
                      <a:pt x="208776" y="0"/>
                      <a:pt x="203753" y="5594"/>
                      <a:pt x="203753" y="17496"/>
                    </a:cubicBezTo>
                    <a:lnTo>
                      <a:pt x="203753" y="18461"/>
                    </a:lnTo>
                    <a:lnTo>
                      <a:pt x="195533" y="18461"/>
                    </a:lnTo>
                    <a:lnTo>
                      <a:pt x="195533" y="26075"/>
                    </a:lnTo>
                    <a:lnTo>
                      <a:pt x="203753" y="26075"/>
                    </a:lnTo>
                    <a:lnTo>
                      <a:pt x="203753" y="68126"/>
                    </a:lnTo>
                    <a:lnTo>
                      <a:pt x="214655" y="68126"/>
                    </a:lnTo>
                    <a:lnTo>
                      <a:pt x="214655" y="26092"/>
                    </a:lnTo>
                    <a:lnTo>
                      <a:pt x="226540" y="26092"/>
                    </a:lnTo>
                    <a:lnTo>
                      <a:pt x="226540" y="18479"/>
                    </a:lnTo>
                    <a:lnTo>
                      <a:pt x="214459" y="18479"/>
                    </a:lnTo>
                    <a:lnTo>
                      <a:pt x="214459" y="17121"/>
                    </a:lnTo>
                    <a:cubicBezTo>
                      <a:pt x="214459" y="11027"/>
                      <a:pt x="216871" y="8310"/>
                      <a:pt x="222680" y="8310"/>
                    </a:cubicBezTo>
                    <a:cubicBezTo>
                      <a:pt x="224324" y="8310"/>
                      <a:pt x="226450" y="8507"/>
                      <a:pt x="229256" y="8989"/>
                    </a:cubicBezTo>
                    <a:lnTo>
                      <a:pt x="229256" y="876"/>
                    </a:lnTo>
                    <a:close/>
                    <a:moveTo>
                      <a:pt x="175248" y="68144"/>
                    </a:moveTo>
                    <a:lnTo>
                      <a:pt x="186543" y="68144"/>
                    </a:lnTo>
                    <a:lnTo>
                      <a:pt x="186543" y="18479"/>
                    </a:lnTo>
                    <a:lnTo>
                      <a:pt x="175248" y="18479"/>
                    </a:lnTo>
                    <a:lnTo>
                      <a:pt x="175248" y="68144"/>
                    </a:lnTo>
                    <a:close/>
                    <a:moveTo>
                      <a:pt x="175248" y="10348"/>
                    </a:moveTo>
                    <a:lnTo>
                      <a:pt x="186543" y="10348"/>
                    </a:lnTo>
                    <a:lnTo>
                      <a:pt x="186543" y="1090"/>
                    </a:lnTo>
                    <a:lnTo>
                      <a:pt x="175248" y="1090"/>
                    </a:lnTo>
                    <a:lnTo>
                      <a:pt x="175248" y="10348"/>
                    </a:lnTo>
                    <a:close/>
                    <a:moveTo>
                      <a:pt x="147941" y="68144"/>
                    </a:moveTo>
                    <a:lnTo>
                      <a:pt x="159236" y="68144"/>
                    </a:lnTo>
                    <a:lnTo>
                      <a:pt x="159236" y="1072"/>
                    </a:lnTo>
                    <a:lnTo>
                      <a:pt x="147941" y="1072"/>
                    </a:lnTo>
                    <a:lnTo>
                      <a:pt x="147941" y="68144"/>
                    </a:lnTo>
                    <a:close/>
                    <a:moveTo>
                      <a:pt x="118989" y="17228"/>
                    </a:moveTo>
                    <a:cubicBezTo>
                      <a:pt x="118024" y="17121"/>
                      <a:pt x="117148" y="17121"/>
                      <a:pt x="116380" y="17121"/>
                    </a:cubicBezTo>
                    <a:cubicBezTo>
                      <a:pt x="109409" y="17121"/>
                      <a:pt x="104870" y="21071"/>
                      <a:pt x="102368" y="29184"/>
                    </a:cubicBezTo>
                    <a:lnTo>
                      <a:pt x="102368" y="18461"/>
                    </a:lnTo>
                    <a:lnTo>
                      <a:pt x="92235" y="18461"/>
                    </a:lnTo>
                    <a:lnTo>
                      <a:pt x="92235" y="68126"/>
                    </a:lnTo>
                    <a:lnTo>
                      <a:pt x="103333" y="68126"/>
                    </a:lnTo>
                    <a:lnTo>
                      <a:pt x="103333" y="43499"/>
                    </a:lnTo>
                    <a:cubicBezTo>
                      <a:pt x="103351" y="33724"/>
                      <a:pt x="108570" y="27826"/>
                      <a:pt x="116576" y="27826"/>
                    </a:cubicBezTo>
                    <a:cubicBezTo>
                      <a:pt x="117059" y="27826"/>
                      <a:pt x="117934" y="27826"/>
                      <a:pt x="118989" y="27933"/>
                    </a:cubicBezTo>
                    <a:lnTo>
                      <a:pt x="118989" y="17228"/>
                    </a:lnTo>
                    <a:close/>
                    <a:moveTo>
                      <a:pt x="59351" y="25235"/>
                    </a:moveTo>
                    <a:cubicBezTo>
                      <a:pt x="66607" y="25235"/>
                      <a:pt x="71254" y="31704"/>
                      <a:pt x="71254" y="43321"/>
                    </a:cubicBezTo>
                    <a:cubicBezTo>
                      <a:pt x="71254" y="54919"/>
                      <a:pt x="66607" y="61299"/>
                      <a:pt x="59351" y="61299"/>
                    </a:cubicBezTo>
                    <a:cubicBezTo>
                      <a:pt x="52006" y="61299"/>
                      <a:pt x="47556" y="55009"/>
                      <a:pt x="47556" y="43321"/>
                    </a:cubicBezTo>
                    <a:cubicBezTo>
                      <a:pt x="47556" y="31597"/>
                      <a:pt x="52006" y="25235"/>
                      <a:pt x="59351" y="25235"/>
                    </a:cubicBezTo>
                    <a:moveTo>
                      <a:pt x="59351" y="17121"/>
                    </a:moveTo>
                    <a:cubicBezTo>
                      <a:pt x="45340" y="17121"/>
                      <a:pt x="35689" y="27361"/>
                      <a:pt x="35689" y="43321"/>
                    </a:cubicBezTo>
                    <a:cubicBezTo>
                      <a:pt x="35689" y="59262"/>
                      <a:pt x="45251" y="69502"/>
                      <a:pt x="59351" y="69502"/>
                    </a:cubicBezTo>
                    <a:cubicBezTo>
                      <a:pt x="73470" y="69502"/>
                      <a:pt x="83121" y="59262"/>
                      <a:pt x="83121" y="43321"/>
                    </a:cubicBezTo>
                    <a:cubicBezTo>
                      <a:pt x="83121" y="27361"/>
                      <a:pt x="73470" y="17121"/>
                      <a:pt x="59351" y="17121"/>
                    </a:cubicBezTo>
                    <a:moveTo>
                      <a:pt x="33724" y="876"/>
                    </a:moveTo>
                    <a:cubicBezTo>
                      <a:pt x="30721" y="197"/>
                      <a:pt x="27540" y="0"/>
                      <a:pt x="24162" y="0"/>
                    </a:cubicBezTo>
                    <a:cubicBezTo>
                      <a:pt x="13243" y="0"/>
                      <a:pt x="8221" y="5594"/>
                      <a:pt x="8221" y="17496"/>
                    </a:cubicBezTo>
                    <a:lnTo>
                      <a:pt x="8221" y="18461"/>
                    </a:lnTo>
                    <a:lnTo>
                      <a:pt x="0" y="18461"/>
                    </a:lnTo>
                    <a:lnTo>
                      <a:pt x="0" y="26075"/>
                    </a:lnTo>
                    <a:lnTo>
                      <a:pt x="8221" y="26075"/>
                    </a:lnTo>
                    <a:lnTo>
                      <a:pt x="8221" y="68126"/>
                    </a:lnTo>
                    <a:lnTo>
                      <a:pt x="19140" y="68126"/>
                    </a:lnTo>
                    <a:lnTo>
                      <a:pt x="19140" y="26092"/>
                    </a:lnTo>
                    <a:lnTo>
                      <a:pt x="31025" y="26092"/>
                    </a:lnTo>
                    <a:lnTo>
                      <a:pt x="31025" y="18479"/>
                    </a:lnTo>
                    <a:lnTo>
                      <a:pt x="18944" y="18479"/>
                    </a:lnTo>
                    <a:lnTo>
                      <a:pt x="18944" y="17121"/>
                    </a:lnTo>
                    <a:cubicBezTo>
                      <a:pt x="18944" y="11027"/>
                      <a:pt x="21356" y="8310"/>
                      <a:pt x="27165" y="8310"/>
                    </a:cubicBezTo>
                    <a:cubicBezTo>
                      <a:pt x="28809" y="8310"/>
                      <a:pt x="30936" y="8507"/>
                      <a:pt x="33742" y="8989"/>
                    </a:cubicBezTo>
                    <a:lnTo>
                      <a:pt x="33742" y="876"/>
                    </a:lnTo>
                    <a:close/>
                  </a:path>
                </a:pathLst>
              </a:custGeom>
              <a:solidFill>
                <a:schemeClr val="bg1"/>
              </a:solidFill>
              <a:ln w="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5" name="Vrije vorm: vorm 14">
                <a:extLst>
                  <a:ext uri="{FF2B5EF4-FFF2-40B4-BE49-F238E27FC236}">
                    <a16:creationId xmlns:a16="http://schemas.microsoft.com/office/drawing/2014/main" id="{4FA9E20A-13F6-63BF-4C2D-124369F3334B}"/>
                  </a:ext>
                </a:extLst>
              </p:cNvPr>
              <p:cNvSpPr/>
              <p:nvPr/>
            </p:nvSpPr>
            <p:spPr>
              <a:xfrm>
                <a:off x="11013731" y="6345060"/>
                <a:ext cx="456064" cy="68394"/>
              </a:xfrm>
              <a:custGeom>
                <a:avLst/>
                <a:gdLst>
                  <a:gd name="connsiteX0" fmla="*/ 414299 w 456064"/>
                  <a:gd name="connsiteY0" fmla="*/ 17389 h 68394"/>
                  <a:gd name="connsiteX1" fmla="*/ 414299 w 456064"/>
                  <a:gd name="connsiteY1" fmla="*/ 67054 h 68394"/>
                  <a:gd name="connsiteX2" fmla="*/ 425218 w 456064"/>
                  <a:gd name="connsiteY2" fmla="*/ 67054 h 68394"/>
                  <a:gd name="connsiteX3" fmla="*/ 425218 w 456064"/>
                  <a:gd name="connsiteY3" fmla="*/ 38638 h 68394"/>
                  <a:gd name="connsiteX4" fmla="*/ 436728 w 456064"/>
                  <a:gd name="connsiteY4" fmla="*/ 24520 h 68394"/>
                  <a:gd name="connsiteX5" fmla="*/ 445145 w 456064"/>
                  <a:gd name="connsiteY5" fmla="*/ 35350 h 68394"/>
                  <a:gd name="connsiteX6" fmla="*/ 445145 w 456064"/>
                  <a:gd name="connsiteY6" fmla="*/ 67036 h 68394"/>
                  <a:gd name="connsiteX7" fmla="*/ 456064 w 456064"/>
                  <a:gd name="connsiteY7" fmla="*/ 67036 h 68394"/>
                  <a:gd name="connsiteX8" fmla="*/ 456064 w 456064"/>
                  <a:gd name="connsiteY8" fmla="*/ 35261 h 68394"/>
                  <a:gd name="connsiteX9" fmla="*/ 439926 w 456064"/>
                  <a:gd name="connsiteY9" fmla="*/ 16031 h 68394"/>
                  <a:gd name="connsiteX10" fmla="*/ 424557 w 456064"/>
                  <a:gd name="connsiteY10" fmla="*/ 25878 h 68394"/>
                  <a:gd name="connsiteX11" fmla="*/ 424539 w 456064"/>
                  <a:gd name="connsiteY11" fmla="*/ 17371 h 68394"/>
                  <a:gd name="connsiteX12" fmla="*/ 414299 w 456064"/>
                  <a:gd name="connsiteY12" fmla="*/ 17371 h 68394"/>
                  <a:gd name="connsiteX13" fmla="*/ 380343 w 456064"/>
                  <a:gd name="connsiteY13" fmla="*/ 24144 h 68394"/>
                  <a:gd name="connsiteX14" fmla="*/ 392227 w 456064"/>
                  <a:gd name="connsiteY14" fmla="*/ 42213 h 68394"/>
                  <a:gd name="connsiteX15" fmla="*/ 380343 w 456064"/>
                  <a:gd name="connsiteY15" fmla="*/ 60191 h 68394"/>
                  <a:gd name="connsiteX16" fmla="*/ 368547 w 456064"/>
                  <a:gd name="connsiteY16" fmla="*/ 42213 h 68394"/>
                  <a:gd name="connsiteX17" fmla="*/ 380343 w 456064"/>
                  <a:gd name="connsiteY17" fmla="*/ 24144 h 68394"/>
                  <a:gd name="connsiteX18" fmla="*/ 380343 w 456064"/>
                  <a:gd name="connsiteY18" fmla="*/ 16031 h 68394"/>
                  <a:gd name="connsiteX19" fmla="*/ 356663 w 456064"/>
                  <a:gd name="connsiteY19" fmla="*/ 42213 h 68394"/>
                  <a:gd name="connsiteX20" fmla="*/ 380343 w 456064"/>
                  <a:gd name="connsiteY20" fmla="*/ 68394 h 68394"/>
                  <a:gd name="connsiteX21" fmla="*/ 404112 w 456064"/>
                  <a:gd name="connsiteY21" fmla="*/ 42213 h 68394"/>
                  <a:gd name="connsiteX22" fmla="*/ 380343 w 456064"/>
                  <a:gd name="connsiteY22" fmla="*/ 16031 h 68394"/>
                  <a:gd name="connsiteX23" fmla="*/ 335271 w 456064"/>
                  <a:gd name="connsiteY23" fmla="*/ 67054 h 68394"/>
                  <a:gd name="connsiteX24" fmla="*/ 346565 w 456064"/>
                  <a:gd name="connsiteY24" fmla="*/ 67054 h 68394"/>
                  <a:gd name="connsiteX25" fmla="*/ 346565 w 456064"/>
                  <a:gd name="connsiteY25" fmla="*/ 17389 h 68394"/>
                  <a:gd name="connsiteX26" fmla="*/ 335271 w 456064"/>
                  <a:gd name="connsiteY26" fmla="*/ 17389 h 68394"/>
                  <a:gd name="connsiteX27" fmla="*/ 335271 w 456064"/>
                  <a:gd name="connsiteY27" fmla="*/ 67054 h 68394"/>
                  <a:gd name="connsiteX28" fmla="*/ 335271 w 456064"/>
                  <a:gd name="connsiteY28" fmla="*/ 9257 h 68394"/>
                  <a:gd name="connsiteX29" fmla="*/ 346565 w 456064"/>
                  <a:gd name="connsiteY29" fmla="*/ 9257 h 68394"/>
                  <a:gd name="connsiteX30" fmla="*/ 346565 w 456064"/>
                  <a:gd name="connsiteY30" fmla="*/ 0 h 68394"/>
                  <a:gd name="connsiteX31" fmla="*/ 335271 w 456064"/>
                  <a:gd name="connsiteY31" fmla="*/ 0 h 68394"/>
                  <a:gd name="connsiteX32" fmla="*/ 335271 w 456064"/>
                  <a:gd name="connsiteY32" fmla="*/ 9257 h 68394"/>
                  <a:gd name="connsiteX33" fmla="*/ 311019 w 456064"/>
                  <a:gd name="connsiteY33" fmla="*/ 3664 h 68394"/>
                  <a:gd name="connsiteX34" fmla="*/ 300582 w 456064"/>
                  <a:gd name="connsiteY34" fmla="*/ 4521 h 68394"/>
                  <a:gd name="connsiteX35" fmla="*/ 300206 w 456064"/>
                  <a:gd name="connsiteY35" fmla="*/ 17371 h 68394"/>
                  <a:gd name="connsiteX36" fmla="*/ 291592 w 456064"/>
                  <a:gd name="connsiteY36" fmla="*/ 17371 h 68394"/>
                  <a:gd name="connsiteX37" fmla="*/ 291592 w 456064"/>
                  <a:gd name="connsiteY37" fmla="*/ 25002 h 68394"/>
                  <a:gd name="connsiteX38" fmla="*/ 299903 w 456064"/>
                  <a:gd name="connsiteY38" fmla="*/ 25002 h 68394"/>
                  <a:gd name="connsiteX39" fmla="*/ 299903 w 456064"/>
                  <a:gd name="connsiteY39" fmla="*/ 49844 h 68394"/>
                  <a:gd name="connsiteX40" fmla="*/ 315540 w 456064"/>
                  <a:gd name="connsiteY40" fmla="*/ 68377 h 68394"/>
                  <a:gd name="connsiteX41" fmla="*/ 323475 w 456064"/>
                  <a:gd name="connsiteY41" fmla="*/ 67411 h 68394"/>
                  <a:gd name="connsiteX42" fmla="*/ 323475 w 456064"/>
                  <a:gd name="connsiteY42" fmla="*/ 58815 h 68394"/>
                  <a:gd name="connsiteX43" fmla="*/ 317953 w 456064"/>
                  <a:gd name="connsiteY43" fmla="*/ 59494 h 68394"/>
                  <a:gd name="connsiteX44" fmla="*/ 311001 w 456064"/>
                  <a:gd name="connsiteY44" fmla="*/ 49057 h 68394"/>
                  <a:gd name="connsiteX45" fmla="*/ 311001 w 456064"/>
                  <a:gd name="connsiteY45" fmla="*/ 25020 h 68394"/>
                  <a:gd name="connsiteX46" fmla="*/ 322099 w 456064"/>
                  <a:gd name="connsiteY46" fmla="*/ 25020 h 68394"/>
                  <a:gd name="connsiteX47" fmla="*/ 322099 w 456064"/>
                  <a:gd name="connsiteY47" fmla="*/ 17389 h 68394"/>
                  <a:gd name="connsiteX48" fmla="*/ 311001 w 456064"/>
                  <a:gd name="connsiteY48" fmla="*/ 17389 h 68394"/>
                  <a:gd name="connsiteX49" fmla="*/ 311001 w 456064"/>
                  <a:gd name="connsiteY49" fmla="*/ 3664 h 68394"/>
                  <a:gd name="connsiteX50" fmla="*/ 272470 w 456064"/>
                  <a:gd name="connsiteY50" fmla="*/ 42320 h 68394"/>
                  <a:gd name="connsiteX51" fmla="*/ 272470 w 456064"/>
                  <a:gd name="connsiteY51" fmla="*/ 45894 h 68394"/>
                  <a:gd name="connsiteX52" fmla="*/ 259423 w 456064"/>
                  <a:gd name="connsiteY52" fmla="*/ 60316 h 68394"/>
                  <a:gd name="connsiteX53" fmla="*/ 250523 w 456064"/>
                  <a:gd name="connsiteY53" fmla="*/ 52864 h 68394"/>
                  <a:gd name="connsiteX54" fmla="*/ 269968 w 456064"/>
                  <a:gd name="connsiteY54" fmla="*/ 42320 h 68394"/>
                  <a:gd name="connsiteX55" fmla="*/ 272470 w 456064"/>
                  <a:gd name="connsiteY55" fmla="*/ 42320 h 68394"/>
                  <a:gd name="connsiteX56" fmla="*/ 240105 w 456064"/>
                  <a:gd name="connsiteY56" fmla="*/ 30239 h 68394"/>
                  <a:gd name="connsiteX57" fmla="*/ 250541 w 456064"/>
                  <a:gd name="connsiteY57" fmla="*/ 31508 h 68394"/>
                  <a:gd name="connsiteX58" fmla="*/ 262140 w 456064"/>
                  <a:gd name="connsiteY58" fmla="*/ 23769 h 68394"/>
                  <a:gd name="connsiteX59" fmla="*/ 272488 w 456064"/>
                  <a:gd name="connsiteY59" fmla="*/ 33044 h 68394"/>
                  <a:gd name="connsiteX60" fmla="*/ 272488 w 456064"/>
                  <a:gd name="connsiteY60" fmla="*/ 35654 h 68394"/>
                  <a:gd name="connsiteX61" fmla="*/ 271434 w 456064"/>
                  <a:gd name="connsiteY61" fmla="*/ 35654 h 68394"/>
                  <a:gd name="connsiteX62" fmla="*/ 238764 w 456064"/>
                  <a:gd name="connsiteY62" fmla="*/ 53436 h 68394"/>
                  <a:gd name="connsiteX63" fmla="*/ 255849 w 456064"/>
                  <a:gd name="connsiteY63" fmla="*/ 68305 h 68394"/>
                  <a:gd name="connsiteX64" fmla="*/ 272684 w 456064"/>
                  <a:gd name="connsiteY64" fmla="*/ 58458 h 68394"/>
                  <a:gd name="connsiteX65" fmla="*/ 273739 w 456064"/>
                  <a:gd name="connsiteY65" fmla="*/ 67054 h 68394"/>
                  <a:gd name="connsiteX66" fmla="*/ 284855 w 456064"/>
                  <a:gd name="connsiteY66" fmla="*/ 67054 h 68394"/>
                  <a:gd name="connsiteX67" fmla="*/ 283407 w 456064"/>
                  <a:gd name="connsiteY67" fmla="*/ 57207 h 68394"/>
                  <a:gd name="connsiteX68" fmla="*/ 283407 w 456064"/>
                  <a:gd name="connsiteY68" fmla="*/ 35546 h 68394"/>
                  <a:gd name="connsiteX69" fmla="*/ 263320 w 456064"/>
                  <a:gd name="connsiteY69" fmla="*/ 16031 h 68394"/>
                  <a:gd name="connsiteX70" fmla="*/ 240105 w 456064"/>
                  <a:gd name="connsiteY70" fmla="*/ 30239 h 68394"/>
                  <a:gd name="connsiteX71" fmla="*/ 205487 w 456064"/>
                  <a:gd name="connsiteY71" fmla="*/ 67054 h 68394"/>
                  <a:gd name="connsiteX72" fmla="*/ 215638 w 456064"/>
                  <a:gd name="connsiteY72" fmla="*/ 67054 h 68394"/>
                  <a:gd name="connsiteX73" fmla="*/ 233224 w 456064"/>
                  <a:gd name="connsiteY73" fmla="*/ 17389 h 68394"/>
                  <a:gd name="connsiteX74" fmla="*/ 224038 w 456064"/>
                  <a:gd name="connsiteY74" fmla="*/ 17389 h 68394"/>
                  <a:gd name="connsiteX75" fmla="*/ 211671 w 456064"/>
                  <a:gd name="connsiteY75" fmla="*/ 55187 h 68394"/>
                  <a:gd name="connsiteX76" fmla="*/ 199393 w 456064"/>
                  <a:gd name="connsiteY76" fmla="*/ 17389 h 68394"/>
                  <a:gd name="connsiteX77" fmla="*/ 188080 w 456064"/>
                  <a:gd name="connsiteY77" fmla="*/ 17389 h 68394"/>
                  <a:gd name="connsiteX78" fmla="*/ 205487 w 456064"/>
                  <a:gd name="connsiteY78" fmla="*/ 67054 h 68394"/>
                  <a:gd name="connsiteX79" fmla="*/ 159378 w 456064"/>
                  <a:gd name="connsiteY79" fmla="*/ 24144 h 68394"/>
                  <a:gd name="connsiteX80" fmla="*/ 171281 w 456064"/>
                  <a:gd name="connsiteY80" fmla="*/ 42213 h 68394"/>
                  <a:gd name="connsiteX81" fmla="*/ 159378 w 456064"/>
                  <a:gd name="connsiteY81" fmla="*/ 60191 h 68394"/>
                  <a:gd name="connsiteX82" fmla="*/ 147584 w 456064"/>
                  <a:gd name="connsiteY82" fmla="*/ 42213 h 68394"/>
                  <a:gd name="connsiteX83" fmla="*/ 159378 w 456064"/>
                  <a:gd name="connsiteY83" fmla="*/ 24144 h 68394"/>
                  <a:gd name="connsiteX84" fmla="*/ 159378 w 456064"/>
                  <a:gd name="connsiteY84" fmla="*/ 16031 h 68394"/>
                  <a:gd name="connsiteX85" fmla="*/ 135717 w 456064"/>
                  <a:gd name="connsiteY85" fmla="*/ 42213 h 68394"/>
                  <a:gd name="connsiteX86" fmla="*/ 159378 w 456064"/>
                  <a:gd name="connsiteY86" fmla="*/ 68394 h 68394"/>
                  <a:gd name="connsiteX87" fmla="*/ 183148 w 456064"/>
                  <a:gd name="connsiteY87" fmla="*/ 42213 h 68394"/>
                  <a:gd name="connsiteX88" fmla="*/ 159378 w 456064"/>
                  <a:gd name="connsiteY88" fmla="*/ 16031 h 68394"/>
                  <a:gd name="connsiteX89" fmla="*/ 83871 w 456064"/>
                  <a:gd name="connsiteY89" fmla="*/ 17389 h 68394"/>
                  <a:gd name="connsiteX90" fmla="*/ 83871 w 456064"/>
                  <a:gd name="connsiteY90" fmla="*/ 67054 h 68394"/>
                  <a:gd name="connsiteX91" fmla="*/ 94773 w 456064"/>
                  <a:gd name="connsiteY91" fmla="*/ 67054 h 68394"/>
                  <a:gd name="connsiteX92" fmla="*/ 94773 w 456064"/>
                  <a:gd name="connsiteY92" fmla="*/ 38638 h 68394"/>
                  <a:gd name="connsiteX93" fmla="*/ 106282 w 456064"/>
                  <a:gd name="connsiteY93" fmla="*/ 24520 h 68394"/>
                  <a:gd name="connsiteX94" fmla="*/ 114682 w 456064"/>
                  <a:gd name="connsiteY94" fmla="*/ 35350 h 68394"/>
                  <a:gd name="connsiteX95" fmla="*/ 114682 w 456064"/>
                  <a:gd name="connsiteY95" fmla="*/ 67036 h 68394"/>
                  <a:gd name="connsiteX96" fmla="*/ 125601 w 456064"/>
                  <a:gd name="connsiteY96" fmla="*/ 67036 h 68394"/>
                  <a:gd name="connsiteX97" fmla="*/ 125601 w 456064"/>
                  <a:gd name="connsiteY97" fmla="*/ 35261 h 68394"/>
                  <a:gd name="connsiteX98" fmla="*/ 109481 w 456064"/>
                  <a:gd name="connsiteY98" fmla="*/ 16031 h 68394"/>
                  <a:gd name="connsiteX99" fmla="*/ 94112 w 456064"/>
                  <a:gd name="connsiteY99" fmla="*/ 25878 h 68394"/>
                  <a:gd name="connsiteX100" fmla="*/ 94094 w 456064"/>
                  <a:gd name="connsiteY100" fmla="*/ 17371 h 68394"/>
                  <a:gd name="connsiteX101" fmla="*/ 83871 w 456064"/>
                  <a:gd name="connsiteY101" fmla="*/ 17371 h 68394"/>
                  <a:gd name="connsiteX102" fmla="*/ 28863 w 456064"/>
                  <a:gd name="connsiteY102" fmla="*/ 17389 h 68394"/>
                  <a:gd name="connsiteX103" fmla="*/ 28863 w 456064"/>
                  <a:gd name="connsiteY103" fmla="*/ 67054 h 68394"/>
                  <a:gd name="connsiteX104" fmla="*/ 39782 w 456064"/>
                  <a:gd name="connsiteY104" fmla="*/ 67054 h 68394"/>
                  <a:gd name="connsiteX105" fmla="*/ 39782 w 456064"/>
                  <a:gd name="connsiteY105" fmla="*/ 38638 h 68394"/>
                  <a:gd name="connsiteX106" fmla="*/ 51292 w 456064"/>
                  <a:gd name="connsiteY106" fmla="*/ 24520 h 68394"/>
                  <a:gd name="connsiteX107" fmla="*/ 59691 w 456064"/>
                  <a:gd name="connsiteY107" fmla="*/ 35350 h 68394"/>
                  <a:gd name="connsiteX108" fmla="*/ 59691 w 456064"/>
                  <a:gd name="connsiteY108" fmla="*/ 67036 h 68394"/>
                  <a:gd name="connsiteX109" fmla="*/ 70611 w 456064"/>
                  <a:gd name="connsiteY109" fmla="*/ 67036 h 68394"/>
                  <a:gd name="connsiteX110" fmla="*/ 70611 w 456064"/>
                  <a:gd name="connsiteY110" fmla="*/ 35261 h 68394"/>
                  <a:gd name="connsiteX111" fmla="*/ 54472 w 456064"/>
                  <a:gd name="connsiteY111" fmla="*/ 16031 h 68394"/>
                  <a:gd name="connsiteX112" fmla="*/ 39121 w 456064"/>
                  <a:gd name="connsiteY112" fmla="*/ 25878 h 68394"/>
                  <a:gd name="connsiteX113" fmla="*/ 39103 w 456064"/>
                  <a:gd name="connsiteY113" fmla="*/ 17371 h 68394"/>
                  <a:gd name="connsiteX114" fmla="*/ 28863 w 456064"/>
                  <a:gd name="connsiteY114" fmla="*/ 17371 h 68394"/>
                  <a:gd name="connsiteX115" fmla="*/ 0 w 456064"/>
                  <a:gd name="connsiteY115" fmla="*/ 67054 h 68394"/>
                  <a:gd name="connsiteX116" fmla="*/ 11295 w 456064"/>
                  <a:gd name="connsiteY116" fmla="*/ 67054 h 68394"/>
                  <a:gd name="connsiteX117" fmla="*/ 11295 w 456064"/>
                  <a:gd name="connsiteY117" fmla="*/ 17389 h 68394"/>
                  <a:gd name="connsiteX118" fmla="*/ 0 w 456064"/>
                  <a:gd name="connsiteY118" fmla="*/ 17389 h 68394"/>
                  <a:gd name="connsiteX119" fmla="*/ 0 w 456064"/>
                  <a:gd name="connsiteY119" fmla="*/ 67054 h 68394"/>
                  <a:gd name="connsiteX120" fmla="*/ 0 w 456064"/>
                  <a:gd name="connsiteY120" fmla="*/ 9257 h 68394"/>
                  <a:gd name="connsiteX121" fmla="*/ 11295 w 456064"/>
                  <a:gd name="connsiteY121" fmla="*/ 9257 h 68394"/>
                  <a:gd name="connsiteX122" fmla="*/ 11295 w 456064"/>
                  <a:gd name="connsiteY122" fmla="*/ 0 h 68394"/>
                  <a:gd name="connsiteX123" fmla="*/ 0 w 456064"/>
                  <a:gd name="connsiteY123" fmla="*/ 0 h 68394"/>
                  <a:gd name="connsiteX124" fmla="*/ 0 w 456064"/>
                  <a:gd name="connsiteY124" fmla="*/ 9257 h 68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456064" h="68394">
                    <a:moveTo>
                      <a:pt x="414299" y="17389"/>
                    </a:moveTo>
                    <a:lnTo>
                      <a:pt x="414299" y="67054"/>
                    </a:lnTo>
                    <a:lnTo>
                      <a:pt x="425218" y="67054"/>
                    </a:lnTo>
                    <a:lnTo>
                      <a:pt x="425218" y="38638"/>
                    </a:lnTo>
                    <a:cubicBezTo>
                      <a:pt x="425236" y="30042"/>
                      <a:pt x="430258" y="24520"/>
                      <a:pt x="436728" y="24520"/>
                    </a:cubicBezTo>
                    <a:cubicBezTo>
                      <a:pt x="442142" y="24520"/>
                      <a:pt x="445145" y="28183"/>
                      <a:pt x="445145" y="35350"/>
                    </a:cubicBezTo>
                    <a:lnTo>
                      <a:pt x="445145" y="67036"/>
                    </a:lnTo>
                    <a:lnTo>
                      <a:pt x="456064" y="67036"/>
                    </a:lnTo>
                    <a:lnTo>
                      <a:pt x="456064" y="35261"/>
                    </a:lnTo>
                    <a:cubicBezTo>
                      <a:pt x="456064" y="22411"/>
                      <a:pt x="450757" y="16031"/>
                      <a:pt x="439926" y="16031"/>
                    </a:cubicBezTo>
                    <a:cubicBezTo>
                      <a:pt x="433260" y="16031"/>
                      <a:pt x="428131" y="19319"/>
                      <a:pt x="424557" y="25878"/>
                    </a:cubicBezTo>
                    <a:lnTo>
                      <a:pt x="424539" y="17371"/>
                    </a:lnTo>
                    <a:lnTo>
                      <a:pt x="414299" y="17371"/>
                    </a:lnTo>
                    <a:close/>
                    <a:moveTo>
                      <a:pt x="380343" y="24144"/>
                    </a:moveTo>
                    <a:cubicBezTo>
                      <a:pt x="387599" y="24144"/>
                      <a:pt x="392227" y="30614"/>
                      <a:pt x="392227" y="42213"/>
                    </a:cubicBezTo>
                    <a:cubicBezTo>
                      <a:pt x="392227" y="53811"/>
                      <a:pt x="387599" y="60191"/>
                      <a:pt x="380343" y="60191"/>
                    </a:cubicBezTo>
                    <a:cubicBezTo>
                      <a:pt x="372997" y="60191"/>
                      <a:pt x="368547" y="53901"/>
                      <a:pt x="368547" y="42213"/>
                    </a:cubicBezTo>
                    <a:cubicBezTo>
                      <a:pt x="368547" y="30525"/>
                      <a:pt x="372979" y="24144"/>
                      <a:pt x="380343" y="24144"/>
                    </a:cubicBezTo>
                    <a:moveTo>
                      <a:pt x="380343" y="16031"/>
                    </a:moveTo>
                    <a:cubicBezTo>
                      <a:pt x="366313" y="16031"/>
                      <a:pt x="356663" y="26271"/>
                      <a:pt x="356663" y="42213"/>
                    </a:cubicBezTo>
                    <a:cubicBezTo>
                      <a:pt x="356663" y="58172"/>
                      <a:pt x="366224" y="68394"/>
                      <a:pt x="380343" y="68394"/>
                    </a:cubicBezTo>
                    <a:cubicBezTo>
                      <a:pt x="394461" y="68394"/>
                      <a:pt x="404112" y="58172"/>
                      <a:pt x="404112" y="42213"/>
                    </a:cubicBezTo>
                    <a:cubicBezTo>
                      <a:pt x="404112" y="26271"/>
                      <a:pt x="394443" y="16031"/>
                      <a:pt x="380343" y="16031"/>
                    </a:cubicBezTo>
                    <a:moveTo>
                      <a:pt x="335271" y="67054"/>
                    </a:moveTo>
                    <a:lnTo>
                      <a:pt x="346565" y="67054"/>
                    </a:lnTo>
                    <a:lnTo>
                      <a:pt x="346565" y="17389"/>
                    </a:lnTo>
                    <a:lnTo>
                      <a:pt x="335271" y="17389"/>
                    </a:lnTo>
                    <a:lnTo>
                      <a:pt x="335271" y="67054"/>
                    </a:lnTo>
                    <a:close/>
                    <a:moveTo>
                      <a:pt x="335271" y="9257"/>
                    </a:moveTo>
                    <a:lnTo>
                      <a:pt x="346565" y="9257"/>
                    </a:lnTo>
                    <a:lnTo>
                      <a:pt x="346565" y="0"/>
                    </a:lnTo>
                    <a:lnTo>
                      <a:pt x="335271" y="0"/>
                    </a:lnTo>
                    <a:lnTo>
                      <a:pt x="335271" y="9257"/>
                    </a:lnTo>
                    <a:close/>
                    <a:moveTo>
                      <a:pt x="311019" y="3664"/>
                    </a:moveTo>
                    <a:lnTo>
                      <a:pt x="300582" y="4521"/>
                    </a:lnTo>
                    <a:lnTo>
                      <a:pt x="300206" y="17371"/>
                    </a:lnTo>
                    <a:lnTo>
                      <a:pt x="291592" y="17371"/>
                    </a:lnTo>
                    <a:lnTo>
                      <a:pt x="291592" y="25002"/>
                    </a:lnTo>
                    <a:lnTo>
                      <a:pt x="299903" y="25002"/>
                    </a:lnTo>
                    <a:lnTo>
                      <a:pt x="299903" y="49844"/>
                    </a:lnTo>
                    <a:cubicBezTo>
                      <a:pt x="299903" y="62783"/>
                      <a:pt x="303673" y="68377"/>
                      <a:pt x="315540" y="68377"/>
                    </a:cubicBezTo>
                    <a:cubicBezTo>
                      <a:pt x="318150" y="68377"/>
                      <a:pt x="320759" y="67983"/>
                      <a:pt x="323475" y="67411"/>
                    </a:cubicBezTo>
                    <a:lnTo>
                      <a:pt x="323475" y="58815"/>
                    </a:lnTo>
                    <a:cubicBezTo>
                      <a:pt x="321545" y="59298"/>
                      <a:pt x="319705" y="59494"/>
                      <a:pt x="317953" y="59494"/>
                    </a:cubicBezTo>
                    <a:cubicBezTo>
                      <a:pt x="312056" y="59494"/>
                      <a:pt x="311001" y="56313"/>
                      <a:pt x="311001" y="49057"/>
                    </a:cubicBezTo>
                    <a:lnTo>
                      <a:pt x="311001" y="25020"/>
                    </a:lnTo>
                    <a:lnTo>
                      <a:pt x="322099" y="25020"/>
                    </a:lnTo>
                    <a:lnTo>
                      <a:pt x="322099" y="17389"/>
                    </a:lnTo>
                    <a:lnTo>
                      <a:pt x="311001" y="17389"/>
                    </a:lnTo>
                    <a:lnTo>
                      <a:pt x="311001" y="3664"/>
                    </a:lnTo>
                    <a:close/>
                    <a:moveTo>
                      <a:pt x="272470" y="42320"/>
                    </a:moveTo>
                    <a:lnTo>
                      <a:pt x="272470" y="45894"/>
                    </a:lnTo>
                    <a:cubicBezTo>
                      <a:pt x="272470" y="54026"/>
                      <a:pt x="266679" y="60316"/>
                      <a:pt x="259423" y="60316"/>
                    </a:cubicBezTo>
                    <a:cubicBezTo>
                      <a:pt x="253901" y="60316"/>
                      <a:pt x="250523" y="57314"/>
                      <a:pt x="250523" y="52864"/>
                    </a:cubicBezTo>
                    <a:cubicBezTo>
                      <a:pt x="250523" y="45894"/>
                      <a:pt x="256993" y="42320"/>
                      <a:pt x="269968" y="42320"/>
                    </a:cubicBezTo>
                    <a:lnTo>
                      <a:pt x="272470" y="42320"/>
                    </a:lnTo>
                    <a:close/>
                    <a:moveTo>
                      <a:pt x="240105" y="30239"/>
                    </a:moveTo>
                    <a:lnTo>
                      <a:pt x="250541" y="31508"/>
                    </a:lnTo>
                    <a:cubicBezTo>
                      <a:pt x="251596" y="26378"/>
                      <a:pt x="255474" y="23769"/>
                      <a:pt x="262140" y="23769"/>
                    </a:cubicBezTo>
                    <a:cubicBezTo>
                      <a:pt x="269110" y="23769"/>
                      <a:pt x="272488" y="26754"/>
                      <a:pt x="272488" y="33044"/>
                    </a:cubicBezTo>
                    <a:lnTo>
                      <a:pt x="272488" y="35654"/>
                    </a:lnTo>
                    <a:lnTo>
                      <a:pt x="271434" y="35654"/>
                    </a:lnTo>
                    <a:cubicBezTo>
                      <a:pt x="249469" y="35654"/>
                      <a:pt x="238764" y="41444"/>
                      <a:pt x="238764" y="53436"/>
                    </a:cubicBezTo>
                    <a:cubicBezTo>
                      <a:pt x="238764" y="62121"/>
                      <a:pt x="245430" y="68305"/>
                      <a:pt x="255849" y="68305"/>
                    </a:cubicBezTo>
                    <a:cubicBezTo>
                      <a:pt x="263302" y="68305"/>
                      <a:pt x="269306" y="64838"/>
                      <a:pt x="272684" y="58458"/>
                    </a:cubicBezTo>
                    <a:cubicBezTo>
                      <a:pt x="272774" y="61639"/>
                      <a:pt x="273078" y="64463"/>
                      <a:pt x="273739" y="67054"/>
                    </a:cubicBezTo>
                    <a:lnTo>
                      <a:pt x="284855" y="67054"/>
                    </a:lnTo>
                    <a:cubicBezTo>
                      <a:pt x="283783" y="64463"/>
                      <a:pt x="283407" y="61174"/>
                      <a:pt x="283407" y="57207"/>
                    </a:cubicBezTo>
                    <a:lnTo>
                      <a:pt x="283407" y="35546"/>
                    </a:lnTo>
                    <a:cubicBezTo>
                      <a:pt x="283407" y="22018"/>
                      <a:pt x="277706" y="16031"/>
                      <a:pt x="263320" y="16031"/>
                    </a:cubicBezTo>
                    <a:cubicBezTo>
                      <a:pt x="250148" y="16031"/>
                      <a:pt x="242321" y="20856"/>
                      <a:pt x="240105" y="30239"/>
                    </a:cubicBezTo>
                    <a:moveTo>
                      <a:pt x="205487" y="67054"/>
                    </a:moveTo>
                    <a:lnTo>
                      <a:pt x="215638" y="67054"/>
                    </a:lnTo>
                    <a:lnTo>
                      <a:pt x="233224" y="17389"/>
                    </a:lnTo>
                    <a:lnTo>
                      <a:pt x="224038" y="17389"/>
                    </a:lnTo>
                    <a:lnTo>
                      <a:pt x="211671" y="55187"/>
                    </a:lnTo>
                    <a:lnTo>
                      <a:pt x="199393" y="17389"/>
                    </a:lnTo>
                    <a:lnTo>
                      <a:pt x="188080" y="17389"/>
                    </a:lnTo>
                    <a:lnTo>
                      <a:pt x="205487" y="67054"/>
                    </a:lnTo>
                    <a:close/>
                    <a:moveTo>
                      <a:pt x="159378" y="24144"/>
                    </a:moveTo>
                    <a:cubicBezTo>
                      <a:pt x="166634" y="24144"/>
                      <a:pt x="171281" y="30614"/>
                      <a:pt x="171281" y="42213"/>
                    </a:cubicBezTo>
                    <a:cubicBezTo>
                      <a:pt x="171281" y="53811"/>
                      <a:pt x="166634" y="60191"/>
                      <a:pt x="159378" y="60191"/>
                    </a:cubicBezTo>
                    <a:cubicBezTo>
                      <a:pt x="152034" y="60191"/>
                      <a:pt x="147584" y="53901"/>
                      <a:pt x="147584" y="42213"/>
                    </a:cubicBezTo>
                    <a:cubicBezTo>
                      <a:pt x="147601" y="30525"/>
                      <a:pt x="152034" y="24144"/>
                      <a:pt x="159378" y="24144"/>
                    </a:cubicBezTo>
                    <a:moveTo>
                      <a:pt x="159378" y="16031"/>
                    </a:moveTo>
                    <a:cubicBezTo>
                      <a:pt x="145367" y="16031"/>
                      <a:pt x="135717" y="26271"/>
                      <a:pt x="135717" y="42213"/>
                    </a:cubicBezTo>
                    <a:cubicBezTo>
                      <a:pt x="135717" y="58172"/>
                      <a:pt x="145260" y="68394"/>
                      <a:pt x="159378" y="68394"/>
                    </a:cubicBezTo>
                    <a:cubicBezTo>
                      <a:pt x="173497" y="68394"/>
                      <a:pt x="183148" y="58172"/>
                      <a:pt x="183148" y="42213"/>
                    </a:cubicBezTo>
                    <a:cubicBezTo>
                      <a:pt x="183148" y="26271"/>
                      <a:pt x="173497" y="16031"/>
                      <a:pt x="159378" y="16031"/>
                    </a:cubicBezTo>
                    <a:moveTo>
                      <a:pt x="83871" y="17389"/>
                    </a:moveTo>
                    <a:lnTo>
                      <a:pt x="83871" y="67054"/>
                    </a:lnTo>
                    <a:lnTo>
                      <a:pt x="94773" y="67054"/>
                    </a:lnTo>
                    <a:lnTo>
                      <a:pt x="94773" y="38638"/>
                    </a:lnTo>
                    <a:cubicBezTo>
                      <a:pt x="94791" y="30042"/>
                      <a:pt x="99831" y="24520"/>
                      <a:pt x="106282" y="24520"/>
                    </a:cubicBezTo>
                    <a:cubicBezTo>
                      <a:pt x="111697" y="24520"/>
                      <a:pt x="114682" y="28183"/>
                      <a:pt x="114682" y="35350"/>
                    </a:cubicBezTo>
                    <a:lnTo>
                      <a:pt x="114682" y="67036"/>
                    </a:lnTo>
                    <a:lnTo>
                      <a:pt x="125601" y="67036"/>
                    </a:lnTo>
                    <a:lnTo>
                      <a:pt x="125601" y="35261"/>
                    </a:lnTo>
                    <a:cubicBezTo>
                      <a:pt x="125601" y="22411"/>
                      <a:pt x="120294" y="16031"/>
                      <a:pt x="109481" y="16031"/>
                    </a:cubicBezTo>
                    <a:cubicBezTo>
                      <a:pt x="102815" y="16031"/>
                      <a:pt x="97686" y="19319"/>
                      <a:pt x="94112" y="25878"/>
                    </a:cubicBezTo>
                    <a:lnTo>
                      <a:pt x="94094" y="17371"/>
                    </a:lnTo>
                    <a:lnTo>
                      <a:pt x="83871" y="17371"/>
                    </a:lnTo>
                    <a:close/>
                    <a:moveTo>
                      <a:pt x="28863" y="17389"/>
                    </a:moveTo>
                    <a:lnTo>
                      <a:pt x="28863" y="67054"/>
                    </a:lnTo>
                    <a:lnTo>
                      <a:pt x="39782" y="67054"/>
                    </a:lnTo>
                    <a:lnTo>
                      <a:pt x="39782" y="38638"/>
                    </a:lnTo>
                    <a:cubicBezTo>
                      <a:pt x="39800" y="30042"/>
                      <a:pt x="44822" y="24520"/>
                      <a:pt x="51292" y="24520"/>
                    </a:cubicBezTo>
                    <a:cubicBezTo>
                      <a:pt x="56706" y="24520"/>
                      <a:pt x="59691" y="28183"/>
                      <a:pt x="59691" y="35350"/>
                    </a:cubicBezTo>
                    <a:lnTo>
                      <a:pt x="59691" y="67036"/>
                    </a:lnTo>
                    <a:lnTo>
                      <a:pt x="70611" y="67036"/>
                    </a:lnTo>
                    <a:lnTo>
                      <a:pt x="70611" y="35261"/>
                    </a:lnTo>
                    <a:cubicBezTo>
                      <a:pt x="70611" y="22411"/>
                      <a:pt x="65303" y="16031"/>
                      <a:pt x="54472" y="16031"/>
                    </a:cubicBezTo>
                    <a:cubicBezTo>
                      <a:pt x="47806" y="16031"/>
                      <a:pt x="42695" y="19319"/>
                      <a:pt x="39121" y="25878"/>
                    </a:cubicBezTo>
                    <a:lnTo>
                      <a:pt x="39103" y="17371"/>
                    </a:lnTo>
                    <a:lnTo>
                      <a:pt x="28863" y="17371"/>
                    </a:lnTo>
                    <a:close/>
                    <a:moveTo>
                      <a:pt x="0" y="67054"/>
                    </a:moveTo>
                    <a:lnTo>
                      <a:pt x="11295" y="67054"/>
                    </a:lnTo>
                    <a:lnTo>
                      <a:pt x="11295" y="17389"/>
                    </a:lnTo>
                    <a:lnTo>
                      <a:pt x="0" y="17389"/>
                    </a:lnTo>
                    <a:lnTo>
                      <a:pt x="0" y="67054"/>
                    </a:lnTo>
                    <a:close/>
                    <a:moveTo>
                      <a:pt x="0" y="9257"/>
                    </a:moveTo>
                    <a:lnTo>
                      <a:pt x="11295" y="9257"/>
                    </a:lnTo>
                    <a:lnTo>
                      <a:pt x="11295" y="0"/>
                    </a:lnTo>
                    <a:lnTo>
                      <a:pt x="0" y="0"/>
                    </a:lnTo>
                    <a:lnTo>
                      <a:pt x="0" y="9257"/>
                    </a:lnTo>
                    <a:close/>
                  </a:path>
                </a:pathLst>
              </a:custGeom>
              <a:solidFill>
                <a:schemeClr val="bg1"/>
              </a:solidFill>
              <a:ln w="17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</p:grp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ADCF431D-EA76-BC56-373A-D5A7A6FD53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chemeClr val="accent3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097F604F-C1AD-C922-D5D1-8D64D4F971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</p:spTree>
    <p:extLst>
      <p:ext uri="{BB962C8B-B14F-4D97-AF65-F5344CB8AC3E}">
        <p14:creationId xmlns:p14="http://schemas.microsoft.com/office/powerpoint/2010/main" val="276304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Place a title here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1B0AF-238E-4B36-9985-0B21A8D41A5E}" type="datetime1">
              <a:rPr lang="en-GB" noProof="0" smtClean="0"/>
              <a:t>27/03/2023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March 27 2023 | ACE TechTalk - Microservices Cloud Simulator</a:t>
            </a:r>
            <a:endParaRPr lang="en-GB" noProof="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C6C35B67-49EB-9D63-74BD-2420B53B6D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3752" y="6342684"/>
            <a:ext cx="4015740" cy="162631"/>
          </a:xfrm>
          <a:prstGeom prst="rect">
            <a:avLst/>
          </a:prstGeom>
        </p:spPr>
      </p:pic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D2033D8E-5A80-803F-5371-007A0C6DD7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chemeClr val="accent3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DC935F7B-C78E-32C6-F838-221D518F783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</p:spTree>
    <p:extLst>
      <p:ext uri="{BB962C8B-B14F-4D97-AF65-F5344CB8AC3E}">
        <p14:creationId xmlns:p14="http://schemas.microsoft.com/office/powerpoint/2010/main" val="173017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TNO Safet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hthoek 152">
            <a:extLst>
              <a:ext uri="{FF2B5EF4-FFF2-40B4-BE49-F238E27FC236}">
                <a16:creationId xmlns:a16="http://schemas.microsoft.com/office/drawing/2014/main" id="{F50AF329-6F26-2310-D7F2-4EA5444F40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98" name="Vrije vorm: vorm 197">
            <a:extLst>
              <a:ext uri="{FF2B5EF4-FFF2-40B4-BE49-F238E27FC236}">
                <a16:creationId xmlns:a16="http://schemas.microsoft.com/office/drawing/2014/main" id="{857F210E-B01D-43E7-8688-7793F9C6BEF6}"/>
              </a:ext>
            </a:extLst>
          </p:cNvPr>
          <p:cNvSpPr/>
          <p:nvPr userDrawn="1"/>
        </p:nvSpPr>
        <p:spPr>
          <a:xfrm>
            <a:off x="8242567" y="3480414"/>
            <a:ext cx="612961" cy="331953"/>
          </a:xfrm>
          <a:custGeom>
            <a:avLst/>
            <a:gdLst>
              <a:gd name="connsiteX0" fmla="*/ 499893 w 612961"/>
              <a:gd name="connsiteY0" fmla="*/ 119555 h 331953"/>
              <a:gd name="connsiteX1" fmla="*/ 444083 w 612961"/>
              <a:gd name="connsiteY1" fmla="*/ 181422 h 331953"/>
              <a:gd name="connsiteX2" fmla="*/ 556725 w 612961"/>
              <a:gd name="connsiteY2" fmla="*/ 181422 h 331953"/>
              <a:gd name="connsiteX3" fmla="*/ 499893 w 612961"/>
              <a:gd name="connsiteY3" fmla="*/ 119555 h 331953"/>
              <a:gd name="connsiteX4" fmla="*/ 130391 w 612961"/>
              <a:gd name="connsiteY4" fmla="*/ 88237 h 331953"/>
              <a:gd name="connsiteX5" fmla="*/ 184323 w 612961"/>
              <a:gd name="connsiteY5" fmla="*/ 88237 h 331953"/>
              <a:gd name="connsiteX6" fmla="*/ 184323 w 612961"/>
              <a:gd name="connsiteY6" fmla="*/ 325383 h 331953"/>
              <a:gd name="connsiteX7" fmla="*/ 130391 w 612961"/>
              <a:gd name="connsiteY7" fmla="*/ 325383 h 331953"/>
              <a:gd name="connsiteX8" fmla="*/ 499893 w 612961"/>
              <a:gd name="connsiteY8" fmla="*/ 81836 h 331953"/>
              <a:gd name="connsiteX9" fmla="*/ 612961 w 612961"/>
              <a:gd name="connsiteY9" fmla="*/ 206340 h 331953"/>
              <a:gd name="connsiteX10" fmla="*/ 612961 w 612961"/>
              <a:gd name="connsiteY10" fmla="*/ 214617 h 331953"/>
              <a:gd name="connsiteX11" fmla="*/ 443142 w 612961"/>
              <a:gd name="connsiteY11" fmla="*/ 214617 h 331953"/>
              <a:gd name="connsiteX12" fmla="*/ 443142 w 612961"/>
              <a:gd name="connsiteY12" fmla="*/ 216069 h 331953"/>
              <a:gd name="connsiteX13" fmla="*/ 504074 w 612961"/>
              <a:gd name="connsiteY13" fmla="*/ 291847 h 331953"/>
              <a:gd name="connsiteX14" fmla="*/ 559455 w 612961"/>
              <a:gd name="connsiteY14" fmla="*/ 251653 h 331953"/>
              <a:gd name="connsiteX15" fmla="*/ 610656 w 612961"/>
              <a:gd name="connsiteY15" fmla="*/ 257200 h 331953"/>
              <a:gd name="connsiteX16" fmla="*/ 501342 w 612961"/>
              <a:gd name="connsiteY16" fmla="*/ 331953 h 331953"/>
              <a:gd name="connsiteX17" fmla="*/ 386396 w 612961"/>
              <a:gd name="connsiteY17" fmla="*/ 207365 h 331953"/>
              <a:gd name="connsiteX18" fmla="*/ 499893 w 612961"/>
              <a:gd name="connsiteY18" fmla="*/ 81836 h 331953"/>
              <a:gd name="connsiteX19" fmla="*/ 130391 w 612961"/>
              <a:gd name="connsiteY19" fmla="*/ 5205 h 331953"/>
              <a:gd name="connsiteX20" fmla="*/ 184323 w 612961"/>
              <a:gd name="connsiteY20" fmla="*/ 5205 h 331953"/>
              <a:gd name="connsiteX21" fmla="*/ 184323 w 612961"/>
              <a:gd name="connsiteY21" fmla="*/ 49409 h 331953"/>
              <a:gd name="connsiteX22" fmla="*/ 130391 w 612961"/>
              <a:gd name="connsiteY22" fmla="*/ 49409 h 331953"/>
              <a:gd name="connsiteX23" fmla="*/ 0 w 612961"/>
              <a:gd name="connsiteY23" fmla="*/ 5121 h 331953"/>
              <a:gd name="connsiteX24" fmla="*/ 53931 w 612961"/>
              <a:gd name="connsiteY24" fmla="*/ 5121 h 331953"/>
              <a:gd name="connsiteX25" fmla="*/ 53931 w 612961"/>
              <a:gd name="connsiteY25" fmla="*/ 325383 h 331953"/>
              <a:gd name="connsiteX26" fmla="*/ 0 w 612961"/>
              <a:gd name="connsiteY26" fmla="*/ 325383 h 331953"/>
              <a:gd name="connsiteX27" fmla="*/ 342535 w 612961"/>
              <a:gd name="connsiteY27" fmla="*/ 0 h 331953"/>
              <a:gd name="connsiteX28" fmla="*/ 388274 w 612961"/>
              <a:gd name="connsiteY28" fmla="*/ 4182 h 331953"/>
              <a:gd name="connsiteX29" fmla="*/ 388274 w 612961"/>
              <a:gd name="connsiteY29" fmla="*/ 42924 h 331953"/>
              <a:gd name="connsiteX30" fmla="*/ 356870 w 612961"/>
              <a:gd name="connsiteY30" fmla="*/ 39682 h 331953"/>
              <a:gd name="connsiteX31" fmla="*/ 317615 w 612961"/>
              <a:gd name="connsiteY31" fmla="*/ 81752 h 331953"/>
              <a:gd name="connsiteX32" fmla="*/ 317615 w 612961"/>
              <a:gd name="connsiteY32" fmla="*/ 88237 h 331953"/>
              <a:gd name="connsiteX33" fmla="*/ 375303 w 612961"/>
              <a:gd name="connsiteY33" fmla="*/ 88237 h 331953"/>
              <a:gd name="connsiteX34" fmla="*/ 375303 w 612961"/>
              <a:gd name="connsiteY34" fmla="*/ 124590 h 331953"/>
              <a:gd name="connsiteX35" fmla="*/ 318554 w 612961"/>
              <a:gd name="connsiteY35" fmla="*/ 124590 h 331953"/>
              <a:gd name="connsiteX36" fmla="*/ 318554 w 612961"/>
              <a:gd name="connsiteY36" fmla="*/ 325297 h 331953"/>
              <a:gd name="connsiteX37" fmla="*/ 266500 w 612961"/>
              <a:gd name="connsiteY37" fmla="*/ 325297 h 331953"/>
              <a:gd name="connsiteX38" fmla="*/ 266500 w 612961"/>
              <a:gd name="connsiteY38" fmla="*/ 124504 h 331953"/>
              <a:gd name="connsiteX39" fmla="*/ 227247 w 612961"/>
              <a:gd name="connsiteY39" fmla="*/ 124504 h 331953"/>
              <a:gd name="connsiteX40" fmla="*/ 227247 w 612961"/>
              <a:gd name="connsiteY40" fmla="*/ 88151 h 331953"/>
              <a:gd name="connsiteX41" fmla="*/ 266500 w 612961"/>
              <a:gd name="connsiteY41" fmla="*/ 88151 h 331953"/>
              <a:gd name="connsiteX42" fmla="*/ 266500 w 612961"/>
              <a:gd name="connsiteY42" fmla="*/ 83543 h 331953"/>
              <a:gd name="connsiteX43" fmla="*/ 342535 w 612961"/>
              <a:gd name="connsiteY43" fmla="*/ 0 h 331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12961" h="331953">
                <a:moveTo>
                  <a:pt x="499893" y="119555"/>
                </a:moveTo>
                <a:cubicBezTo>
                  <a:pt x="468999" y="119555"/>
                  <a:pt x="447326" y="141657"/>
                  <a:pt x="444083" y="181422"/>
                </a:cubicBezTo>
                <a:lnTo>
                  <a:pt x="556725" y="181422"/>
                </a:lnTo>
                <a:cubicBezTo>
                  <a:pt x="555359" y="140804"/>
                  <a:pt x="535048" y="119555"/>
                  <a:pt x="499893" y="119555"/>
                </a:cubicBezTo>
                <a:close/>
                <a:moveTo>
                  <a:pt x="130391" y="88237"/>
                </a:moveTo>
                <a:lnTo>
                  <a:pt x="184323" y="88237"/>
                </a:lnTo>
                <a:lnTo>
                  <a:pt x="184323" y="325383"/>
                </a:lnTo>
                <a:lnTo>
                  <a:pt x="130391" y="325383"/>
                </a:lnTo>
                <a:close/>
                <a:moveTo>
                  <a:pt x="499893" y="81836"/>
                </a:moveTo>
                <a:cubicBezTo>
                  <a:pt x="568757" y="81836"/>
                  <a:pt x="612961" y="129282"/>
                  <a:pt x="612961" y="206340"/>
                </a:cubicBezTo>
                <a:lnTo>
                  <a:pt x="612961" y="214617"/>
                </a:lnTo>
                <a:lnTo>
                  <a:pt x="443142" y="214617"/>
                </a:lnTo>
                <a:lnTo>
                  <a:pt x="443142" y="216069"/>
                </a:lnTo>
                <a:cubicBezTo>
                  <a:pt x="443142" y="264538"/>
                  <a:pt x="466696" y="291847"/>
                  <a:pt x="504074" y="291847"/>
                </a:cubicBezTo>
                <a:cubicBezTo>
                  <a:pt x="529929" y="291847"/>
                  <a:pt x="550751" y="277510"/>
                  <a:pt x="559455" y="251653"/>
                </a:cubicBezTo>
                <a:lnTo>
                  <a:pt x="610656" y="257200"/>
                </a:lnTo>
                <a:cubicBezTo>
                  <a:pt x="593589" y="305670"/>
                  <a:pt x="555359" y="331953"/>
                  <a:pt x="501342" y="331953"/>
                </a:cubicBezTo>
                <a:cubicBezTo>
                  <a:pt x="432051" y="331953"/>
                  <a:pt x="386396" y="282630"/>
                  <a:pt x="386396" y="207365"/>
                </a:cubicBezTo>
                <a:cubicBezTo>
                  <a:pt x="386396" y="132100"/>
                  <a:pt x="432476" y="81836"/>
                  <a:pt x="499893" y="81836"/>
                </a:cubicBezTo>
                <a:close/>
                <a:moveTo>
                  <a:pt x="130391" y="5205"/>
                </a:moveTo>
                <a:lnTo>
                  <a:pt x="184323" y="5205"/>
                </a:lnTo>
                <a:lnTo>
                  <a:pt x="184323" y="49409"/>
                </a:lnTo>
                <a:lnTo>
                  <a:pt x="130391" y="49409"/>
                </a:lnTo>
                <a:close/>
                <a:moveTo>
                  <a:pt x="0" y="5121"/>
                </a:moveTo>
                <a:lnTo>
                  <a:pt x="53931" y="5121"/>
                </a:lnTo>
                <a:lnTo>
                  <a:pt x="53931" y="325383"/>
                </a:lnTo>
                <a:lnTo>
                  <a:pt x="0" y="325383"/>
                </a:lnTo>
                <a:close/>
                <a:moveTo>
                  <a:pt x="342535" y="0"/>
                </a:moveTo>
                <a:cubicBezTo>
                  <a:pt x="358748" y="0"/>
                  <a:pt x="373937" y="939"/>
                  <a:pt x="388274" y="4182"/>
                </a:cubicBezTo>
                <a:lnTo>
                  <a:pt x="388274" y="42924"/>
                </a:lnTo>
                <a:cubicBezTo>
                  <a:pt x="374874" y="40619"/>
                  <a:pt x="364721" y="39682"/>
                  <a:pt x="356870" y="39682"/>
                </a:cubicBezTo>
                <a:cubicBezTo>
                  <a:pt x="329137" y="39682"/>
                  <a:pt x="317615" y="52651"/>
                  <a:pt x="317615" y="81752"/>
                </a:cubicBezTo>
                <a:lnTo>
                  <a:pt x="317615" y="88237"/>
                </a:lnTo>
                <a:lnTo>
                  <a:pt x="375303" y="88237"/>
                </a:lnTo>
                <a:lnTo>
                  <a:pt x="375303" y="124590"/>
                </a:lnTo>
                <a:lnTo>
                  <a:pt x="318554" y="124590"/>
                </a:lnTo>
                <a:lnTo>
                  <a:pt x="318554" y="325297"/>
                </a:lnTo>
                <a:lnTo>
                  <a:pt x="266500" y="325297"/>
                </a:lnTo>
                <a:lnTo>
                  <a:pt x="266500" y="124504"/>
                </a:lnTo>
                <a:lnTo>
                  <a:pt x="227247" y="124504"/>
                </a:lnTo>
                <a:lnTo>
                  <a:pt x="227247" y="88151"/>
                </a:lnTo>
                <a:lnTo>
                  <a:pt x="266500" y="88151"/>
                </a:lnTo>
                <a:lnTo>
                  <a:pt x="266500" y="83543"/>
                </a:lnTo>
                <a:cubicBezTo>
                  <a:pt x="266500" y="26710"/>
                  <a:pt x="290480" y="0"/>
                  <a:pt x="342535" y="0"/>
                </a:cubicBez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92" name="Vrije vorm: vorm 191">
            <a:extLst>
              <a:ext uri="{FF2B5EF4-FFF2-40B4-BE49-F238E27FC236}">
                <a16:creationId xmlns:a16="http://schemas.microsoft.com/office/drawing/2014/main" id="{9F123195-9A29-4656-E853-17AE6C8F6F1B}"/>
              </a:ext>
            </a:extLst>
          </p:cNvPr>
          <p:cNvSpPr/>
          <p:nvPr/>
        </p:nvSpPr>
        <p:spPr>
          <a:xfrm>
            <a:off x="7558010" y="3050751"/>
            <a:ext cx="2177659" cy="326577"/>
          </a:xfrm>
          <a:custGeom>
            <a:avLst/>
            <a:gdLst>
              <a:gd name="connsiteX0" fmla="*/ 1107982 w 1219677"/>
              <a:gd name="connsiteY0" fmla="*/ 46504 h 182911"/>
              <a:gd name="connsiteX1" fmla="*/ 1107982 w 1219677"/>
              <a:gd name="connsiteY1" fmla="*/ 179327 h 182911"/>
              <a:gd name="connsiteX2" fmla="*/ 1137184 w 1219677"/>
              <a:gd name="connsiteY2" fmla="*/ 179327 h 182911"/>
              <a:gd name="connsiteX3" fmla="*/ 1137184 w 1219677"/>
              <a:gd name="connsiteY3" fmla="*/ 103333 h 182911"/>
              <a:gd name="connsiteX4" fmla="*/ 1167964 w 1219677"/>
              <a:gd name="connsiteY4" fmla="*/ 65575 h 182911"/>
              <a:gd name="connsiteX5" fmla="*/ 1190476 w 1219677"/>
              <a:gd name="connsiteY5" fmla="*/ 94538 h 182911"/>
              <a:gd name="connsiteX6" fmla="*/ 1190476 w 1219677"/>
              <a:gd name="connsiteY6" fmla="*/ 179279 h 182911"/>
              <a:gd name="connsiteX7" fmla="*/ 1219678 w 1219677"/>
              <a:gd name="connsiteY7" fmla="*/ 179279 h 182911"/>
              <a:gd name="connsiteX8" fmla="*/ 1219678 w 1219677"/>
              <a:gd name="connsiteY8" fmla="*/ 94299 h 182911"/>
              <a:gd name="connsiteX9" fmla="*/ 1176519 w 1219677"/>
              <a:gd name="connsiteY9" fmla="*/ 42872 h 182911"/>
              <a:gd name="connsiteX10" fmla="*/ 1135416 w 1219677"/>
              <a:gd name="connsiteY10" fmla="*/ 69207 h 182911"/>
              <a:gd name="connsiteX11" fmla="*/ 1135368 w 1219677"/>
              <a:gd name="connsiteY11" fmla="*/ 46457 h 182911"/>
              <a:gd name="connsiteX12" fmla="*/ 1107982 w 1219677"/>
              <a:gd name="connsiteY12" fmla="*/ 46457 h 182911"/>
              <a:gd name="connsiteX13" fmla="*/ 1017171 w 1219677"/>
              <a:gd name="connsiteY13" fmla="*/ 64571 h 182911"/>
              <a:gd name="connsiteX14" fmla="*/ 1048954 w 1219677"/>
              <a:gd name="connsiteY14" fmla="*/ 112892 h 182911"/>
              <a:gd name="connsiteX15" fmla="*/ 1017171 w 1219677"/>
              <a:gd name="connsiteY15" fmla="*/ 160973 h 182911"/>
              <a:gd name="connsiteX16" fmla="*/ 985626 w 1219677"/>
              <a:gd name="connsiteY16" fmla="*/ 112892 h 182911"/>
              <a:gd name="connsiteX17" fmla="*/ 1017171 w 1219677"/>
              <a:gd name="connsiteY17" fmla="*/ 64571 h 182911"/>
              <a:gd name="connsiteX18" fmla="*/ 1017171 w 1219677"/>
              <a:gd name="connsiteY18" fmla="*/ 42872 h 182911"/>
              <a:gd name="connsiteX19" fmla="*/ 953843 w 1219677"/>
              <a:gd name="connsiteY19" fmla="*/ 112892 h 182911"/>
              <a:gd name="connsiteX20" fmla="*/ 1017171 w 1219677"/>
              <a:gd name="connsiteY20" fmla="*/ 182911 h 182911"/>
              <a:gd name="connsiteX21" fmla="*/ 1080739 w 1219677"/>
              <a:gd name="connsiteY21" fmla="*/ 112892 h 182911"/>
              <a:gd name="connsiteX22" fmla="*/ 1017171 w 1219677"/>
              <a:gd name="connsiteY22" fmla="*/ 42872 h 182911"/>
              <a:gd name="connsiteX23" fmla="*/ 896633 w 1219677"/>
              <a:gd name="connsiteY23" fmla="*/ 179327 h 182911"/>
              <a:gd name="connsiteX24" fmla="*/ 926838 w 1219677"/>
              <a:gd name="connsiteY24" fmla="*/ 179327 h 182911"/>
              <a:gd name="connsiteX25" fmla="*/ 926838 w 1219677"/>
              <a:gd name="connsiteY25" fmla="*/ 46504 h 182911"/>
              <a:gd name="connsiteX26" fmla="*/ 896633 w 1219677"/>
              <a:gd name="connsiteY26" fmla="*/ 46504 h 182911"/>
              <a:gd name="connsiteX27" fmla="*/ 896633 w 1219677"/>
              <a:gd name="connsiteY27" fmla="*/ 179327 h 182911"/>
              <a:gd name="connsiteX28" fmla="*/ 896633 w 1219677"/>
              <a:gd name="connsiteY28" fmla="*/ 24758 h 182911"/>
              <a:gd name="connsiteX29" fmla="*/ 926838 w 1219677"/>
              <a:gd name="connsiteY29" fmla="*/ 24758 h 182911"/>
              <a:gd name="connsiteX30" fmla="*/ 926838 w 1219677"/>
              <a:gd name="connsiteY30" fmla="*/ 0 h 182911"/>
              <a:gd name="connsiteX31" fmla="*/ 896633 w 1219677"/>
              <a:gd name="connsiteY31" fmla="*/ 0 h 182911"/>
              <a:gd name="connsiteX32" fmla="*/ 896633 w 1219677"/>
              <a:gd name="connsiteY32" fmla="*/ 24758 h 182911"/>
              <a:gd name="connsiteX33" fmla="*/ 831775 w 1219677"/>
              <a:gd name="connsiteY33" fmla="*/ 9798 h 182911"/>
              <a:gd name="connsiteX34" fmla="*/ 803862 w 1219677"/>
              <a:gd name="connsiteY34" fmla="*/ 12092 h 182911"/>
              <a:gd name="connsiteX35" fmla="*/ 802859 w 1219677"/>
              <a:gd name="connsiteY35" fmla="*/ 46457 h 182911"/>
              <a:gd name="connsiteX36" fmla="*/ 779821 w 1219677"/>
              <a:gd name="connsiteY36" fmla="*/ 46457 h 182911"/>
              <a:gd name="connsiteX37" fmla="*/ 779821 w 1219677"/>
              <a:gd name="connsiteY37" fmla="*/ 66865 h 182911"/>
              <a:gd name="connsiteX38" fmla="*/ 802046 w 1219677"/>
              <a:gd name="connsiteY38" fmla="*/ 66865 h 182911"/>
              <a:gd name="connsiteX39" fmla="*/ 802046 w 1219677"/>
              <a:gd name="connsiteY39" fmla="*/ 133300 h 182911"/>
              <a:gd name="connsiteX40" fmla="*/ 843867 w 1219677"/>
              <a:gd name="connsiteY40" fmla="*/ 182863 h 182911"/>
              <a:gd name="connsiteX41" fmla="*/ 865088 w 1219677"/>
              <a:gd name="connsiteY41" fmla="*/ 180283 h 182911"/>
              <a:gd name="connsiteX42" fmla="*/ 865088 w 1219677"/>
              <a:gd name="connsiteY42" fmla="*/ 157293 h 182911"/>
              <a:gd name="connsiteX43" fmla="*/ 850319 w 1219677"/>
              <a:gd name="connsiteY43" fmla="*/ 159109 h 182911"/>
              <a:gd name="connsiteX44" fmla="*/ 831727 w 1219677"/>
              <a:gd name="connsiteY44" fmla="*/ 131197 h 182911"/>
              <a:gd name="connsiteX45" fmla="*/ 831727 w 1219677"/>
              <a:gd name="connsiteY45" fmla="*/ 66913 h 182911"/>
              <a:gd name="connsiteX46" fmla="*/ 861407 w 1219677"/>
              <a:gd name="connsiteY46" fmla="*/ 66913 h 182911"/>
              <a:gd name="connsiteX47" fmla="*/ 861407 w 1219677"/>
              <a:gd name="connsiteY47" fmla="*/ 46504 h 182911"/>
              <a:gd name="connsiteX48" fmla="*/ 831727 w 1219677"/>
              <a:gd name="connsiteY48" fmla="*/ 46504 h 182911"/>
              <a:gd name="connsiteX49" fmla="*/ 831727 w 1219677"/>
              <a:gd name="connsiteY49" fmla="*/ 9798 h 182911"/>
              <a:gd name="connsiteX50" fmla="*/ 728681 w 1219677"/>
              <a:gd name="connsiteY50" fmla="*/ 113178 h 182911"/>
              <a:gd name="connsiteX51" fmla="*/ 728681 w 1219677"/>
              <a:gd name="connsiteY51" fmla="*/ 122737 h 182911"/>
              <a:gd name="connsiteX52" fmla="*/ 693790 w 1219677"/>
              <a:gd name="connsiteY52" fmla="*/ 161308 h 182911"/>
              <a:gd name="connsiteX53" fmla="*/ 669989 w 1219677"/>
              <a:gd name="connsiteY53" fmla="*/ 141377 h 182911"/>
              <a:gd name="connsiteX54" fmla="*/ 721990 w 1219677"/>
              <a:gd name="connsiteY54" fmla="*/ 113178 h 182911"/>
              <a:gd name="connsiteX55" fmla="*/ 728681 w 1219677"/>
              <a:gd name="connsiteY55" fmla="*/ 113178 h 182911"/>
              <a:gd name="connsiteX56" fmla="*/ 642125 w 1219677"/>
              <a:gd name="connsiteY56" fmla="*/ 80869 h 182911"/>
              <a:gd name="connsiteX57" fmla="*/ 670036 w 1219677"/>
              <a:gd name="connsiteY57" fmla="*/ 84262 h 182911"/>
              <a:gd name="connsiteX58" fmla="*/ 701055 w 1219677"/>
              <a:gd name="connsiteY58" fmla="*/ 63567 h 182911"/>
              <a:gd name="connsiteX59" fmla="*/ 728729 w 1219677"/>
              <a:gd name="connsiteY59" fmla="*/ 88373 h 182911"/>
              <a:gd name="connsiteX60" fmla="*/ 728729 w 1219677"/>
              <a:gd name="connsiteY60" fmla="*/ 95351 h 182911"/>
              <a:gd name="connsiteX61" fmla="*/ 725910 w 1219677"/>
              <a:gd name="connsiteY61" fmla="*/ 95351 h 182911"/>
              <a:gd name="connsiteX62" fmla="*/ 638540 w 1219677"/>
              <a:gd name="connsiteY62" fmla="*/ 142907 h 182911"/>
              <a:gd name="connsiteX63" fmla="*/ 684231 w 1219677"/>
              <a:gd name="connsiteY63" fmla="*/ 182672 h 182911"/>
              <a:gd name="connsiteX64" fmla="*/ 729255 w 1219677"/>
              <a:gd name="connsiteY64" fmla="*/ 156337 h 182911"/>
              <a:gd name="connsiteX65" fmla="*/ 732074 w 1219677"/>
              <a:gd name="connsiteY65" fmla="*/ 179327 h 182911"/>
              <a:gd name="connsiteX66" fmla="*/ 761804 w 1219677"/>
              <a:gd name="connsiteY66" fmla="*/ 179327 h 182911"/>
              <a:gd name="connsiteX67" fmla="*/ 757932 w 1219677"/>
              <a:gd name="connsiteY67" fmla="*/ 152992 h 182911"/>
              <a:gd name="connsiteX68" fmla="*/ 757932 w 1219677"/>
              <a:gd name="connsiteY68" fmla="*/ 95064 h 182911"/>
              <a:gd name="connsiteX69" fmla="*/ 704210 w 1219677"/>
              <a:gd name="connsiteY69" fmla="*/ 42872 h 182911"/>
              <a:gd name="connsiteX70" fmla="*/ 642125 w 1219677"/>
              <a:gd name="connsiteY70" fmla="*/ 80869 h 182911"/>
              <a:gd name="connsiteX71" fmla="*/ 549546 w 1219677"/>
              <a:gd name="connsiteY71" fmla="*/ 179327 h 182911"/>
              <a:gd name="connsiteX72" fmla="*/ 576693 w 1219677"/>
              <a:gd name="connsiteY72" fmla="*/ 179327 h 182911"/>
              <a:gd name="connsiteX73" fmla="*/ 623723 w 1219677"/>
              <a:gd name="connsiteY73" fmla="*/ 46504 h 182911"/>
              <a:gd name="connsiteX74" fmla="*/ 599157 w 1219677"/>
              <a:gd name="connsiteY74" fmla="*/ 46504 h 182911"/>
              <a:gd name="connsiteX75" fmla="*/ 566082 w 1219677"/>
              <a:gd name="connsiteY75" fmla="*/ 147591 h 182911"/>
              <a:gd name="connsiteX76" fmla="*/ 533248 w 1219677"/>
              <a:gd name="connsiteY76" fmla="*/ 46504 h 182911"/>
              <a:gd name="connsiteX77" fmla="*/ 502993 w 1219677"/>
              <a:gd name="connsiteY77" fmla="*/ 46504 h 182911"/>
              <a:gd name="connsiteX78" fmla="*/ 549546 w 1219677"/>
              <a:gd name="connsiteY78" fmla="*/ 179327 h 182911"/>
              <a:gd name="connsiteX79" fmla="*/ 426235 w 1219677"/>
              <a:gd name="connsiteY79" fmla="*/ 64571 h 182911"/>
              <a:gd name="connsiteX80" fmla="*/ 458067 w 1219677"/>
              <a:gd name="connsiteY80" fmla="*/ 112892 h 182911"/>
              <a:gd name="connsiteX81" fmla="*/ 426235 w 1219677"/>
              <a:gd name="connsiteY81" fmla="*/ 160973 h 182911"/>
              <a:gd name="connsiteX82" fmla="*/ 394691 w 1219677"/>
              <a:gd name="connsiteY82" fmla="*/ 112892 h 182911"/>
              <a:gd name="connsiteX83" fmla="*/ 426235 w 1219677"/>
              <a:gd name="connsiteY83" fmla="*/ 64571 h 182911"/>
              <a:gd name="connsiteX84" fmla="*/ 426235 w 1219677"/>
              <a:gd name="connsiteY84" fmla="*/ 42872 h 182911"/>
              <a:gd name="connsiteX85" fmla="*/ 362954 w 1219677"/>
              <a:gd name="connsiteY85" fmla="*/ 112892 h 182911"/>
              <a:gd name="connsiteX86" fmla="*/ 426235 w 1219677"/>
              <a:gd name="connsiteY86" fmla="*/ 182911 h 182911"/>
              <a:gd name="connsiteX87" fmla="*/ 489802 w 1219677"/>
              <a:gd name="connsiteY87" fmla="*/ 112892 h 182911"/>
              <a:gd name="connsiteX88" fmla="*/ 426235 w 1219677"/>
              <a:gd name="connsiteY88" fmla="*/ 42872 h 182911"/>
              <a:gd name="connsiteX89" fmla="*/ 224302 w 1219677"/>
              <a:gd name="connsiteY89" fmla="*/ 46504 h 182911"/>
              <a:gd name="connsiteX90" fmla="*/ 224302 w 1219677"/>
              <a:gd name="connsiteY90" fmla="*/ 179327 h 182911"/>
              <a:gd name="connsiteX91" fmla="*/ 253456 w 1219677"/>
              <a:gd name="connsiteY91" fmla="*/ 179327 h 182911"/>
              <a:gd name="connsiteX92" fmla="*/ 253456 w 1219677"/>
              <a:gd name="connsiteY92" fmla="*/ 103333 h 182911"/>
              <a:gd name="connsiteX93" fmla="*/ 284236 w 1219677"/>
              <a:gd name="connsiteY93" fmla="*/ 65575 h 182911"/>
              <a:gd name="connsiteX94" fmla="*/ 306699 w 1219677"/>
              <a:gd name="connsiteY94" fmla="*/ 94538 h 182911"/>
              <a:gd name="connsiteX95" fmla="*/ 306699 w 1219677"/>
              <a:gd name="connsiteY95" fmla="*/ 179279 h 182911"/>
              <a:gd name="connsiteX96" fmla="*/ 335903 w 1219677"/>
              <a:gd name="connsiteY96" fmla="*/ 179279 h 182911"/>
              <a:gd name="connsiteX97" fmla="*/ 335903 w 1219677"/>
              <a:gd name="connsiteY97" fmla="*/ 94299 h 182911"/>
              <a:gd name="connsiteX98" fmla="*/ 292792 w 1219677"/>
              <a:gd name="connsiteY98" fmla="*/ 42872 h 182911"/>
              <a:gd name="connsiteX99" fmla="*/ 251688 w 1219677"/>
              <a:gd name="connsiteY99" fmla="*/ 69207 h 182911"/>
              <a:gd name="connsiteX100" fmla="*/ 251640 w 1219677"/>
              <a:gd name="connsiteY100" fmla="*/ 46457 h 182911"/>
              <a:gd name="connsiteX101" fmla="*/ 224302 w 1219677"/>
              <a:gd name="connsiteY101" fmla="*/ 46457 h 182911"/>
              <a:gd name="connsiteX102" fmla="*/ 77189 w 1219677"/>
              <a:gd name="connsiteY102" fmla="*/ 46504 h 182911"/>
              <a:gd name="connsiteX103" fmla="*/ 77189 w 1219677"/>
              <a:gd name="connsiteY103" fmla="*/ 179327 h 182911"/>
              <a:gd name="connsiteX104" fmla="*/ 106391 w 1219677"/>
              <a:gd name="connsiteY104" fmla="*/ 179327 h 182911"/>
              <a:gd name="connsiteX105" fmla="*/ 106391 w 1219677"/>
              <a:gd name="connsiteY105" fmla="*/ 103333 h 182911"/>
              <a:gd name="connsiteX106" fmla="*/ 137172 w 1219677"/>
              <a:gd name="connsiteY106" fmla="*/ 65575 h 182911"/>
              <a:gd name="connsiteX107" fmla="*/ 159635 w 1219677"/>
              <a:gd name="connsiteY107" fmla="*/ 94538 h 182911"/>
              <a:gd name="connsiteX108" fmla="*/ 159635 w 1219677"/>
              <a:gd name="connsiteY108" fmla="*/ 179279 h 182911"/>
              <a:gd name="connsiteX109" fmla="*/ 188838 w 1219677"/>
              <a:gd name="connsiteY109" fmla="*/ 179279 h 182911"/>
              <a:gd name="connsiteX110" fmla="*/ 188838 w 1219677"/>
              <a:gd name="connsiteY110" fmla="*/ 94299 h 182911"/>
              <a:gd name="connsiteX111" fmla="*/ 145679 w 1219677"/>
              <a:gd name="connsiteY111" fmla="*/ 42872 h 182911"/>
              <a:gd name="connsiteX112" fmla="*/ 104623 w 1219677"/>
              <a:gd name="connsiteY112" fmla="*/ 69207 h 182911"/>
              <a:gd name="connsiteX113" fmla="*/ 104575 w 1219677"/>
              <a:gd name="connsiteY113" fmla="*/ 46457 h 182911"/>
              <a:gd name="connsiteX114" fmla="*/ 77189 w 1219677"/>
              <a:gd name="connsiteY114" fmla="*/ 46457 h 182911"/>
              <a:gd name="connsiteX115" fmla="*/ 0 w 1219677"/>
              <a:gd name="connsiteY115" fmla="*/ 179327 h 182911"/>
              <a:gd name="connsiteX116" fmla="*/ 30207 w 1219677"/>
              <a:gd name="connsiteY116" fmla="*/ 179327 h 182911"/>
              <a:gd name="connsiteX117" fmla="*/ 30207 w 1219677"/>
              <a:gd name="connsiteY117" fmla="*/ 46504 h 182911"/>
              <a:gd name="connsiteX118" fmla="*/ 0 w 1219677"/>
              <a:gd name="connsiteY118" fmla="*/ 46504 h 182911"/>
              <a:gd name="connsiteX119" fmla="*/ 0 w 1219677"/>
              <a:gd name="connsiteY119" fmla="*/ 179327 h 182911"/>
              <a:gd name="connsiteX120" fmla="*/ 0 w 1219677"/>
              <a:gd name="connsiteY120" fmla="*/ 24758 h 182911"/>
              <a:gd name="connsiteX121" fmla="*/ 30207 w 1219677"/>
              <a:gd name="connsiteY121" fmla="*/ 24758 h 182911"/>
              <a:gd name="connsiteX122" fmla="*/ 30207 w 1219677"/>
              <a:gd name="connsiteY122" fmla="*/ 0 h 182911"/>
              <a:gd name="connsiteX123" fmla="*/ 0 w 1219677"/>
              <a:gd name="connsiteY123" fmla="*/ 0 h 182911"/>
              <a:gd name="connsiteX124" fmla="*/ 0 w 1219677"/>
              <a:gd name="connsiteY124" fmla="*/ 24758 h 182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677" h="182911">
                <a:moveTo>
                  <a:pt x="1107982" y="46504"/>
                </a:moveTo>
                <a:lnTo>
                  <a:pt x="1107982" y="179327"/>
                </a:lnTo>
                <a:lnTo>
                  <a:pt x="1137184" y="179327"/>
                </a:lnTo>
                <a:lnTo>
                  <a:pt x="1137184" y="103333"/>
                </a:lnTo>
                <a:cubicBezTo>
                  <a:pt x="1137232" y="80343"/>
                  <a:pt x="1150662" y="65575"/>
                  <a:pt x="1167964" y="65575"/>
                </a:cubicBezTo>
                <a:cubicBezTo>
                  <a:pt x="1182445" y="65575"/>
                  <a:pt x="1190476" y="75373"/>
                  <a:pt x="1190476" y="94538"/>
                </a:cubicBezTo>
                <a:lnTo>
                  <a:pt x="1190476" y="179279"/>
                </a:lnTo>
                <a:lnTo>
                  <a:pt x="1219678" y="179279"/>
                </a:lnTo>
                <a:lnTo>
                  <a:pt x="1219678" y="94299"/>
                </a:lnTo>
                <a:cubicBezTo>
                  <a:pt x="1219678" y="59935"/>
                  <a:pt x="1205483" y="42872"/>
                  <a:pt x="1176519" y="42872"/>
                </a:cubicBezTo>
                <a:cubicBezTo>
                  <a:pt x="1158691" y="42872"/>
                  <a:pt x="1144975" y="51666"/>
                  <a:pt x="1135416" y="69207"/>
                </a:cubicBezTo>
                <a:lnTo>
                  <a:pt x="1135368" y="46457"/>
                </a:lnTo>
                <a:lnTo>
                  <a:pt x="1107982" y="46457"/>
                </a:lnTo>
                <a:close/>
                <a:moveTo>
                  <a:pt x="1017171" y="64571"/>
                </a:moveTo>
                <a:cubicBezTo>
                  <a:pt x="1036576" y="64571"/>
                  <a:pt x="1048954" y="81873"/>
                  <a:pt x="1048954" y="112892"/>
                </a:cubicBezTo>
                <a:cubicBezTo>
                  <a:pt x="1048954" y="143911"/>
                  <a:pt x="1036576" y="160973"/>
                  <a:pt x="1017171" y="160973"/>
                </a:cubicBezTo>
                <a:cubicBezTo>
                  <a:pt x="997527" y="160973"/>
                  <a:pt x="985626" y="144150"/>
                  <a:pt x="985626" y="112892"/>
                </a:cubicBezTo>
                <a:cubicBezTo>
                  <a:pt x="985626" y="81634"/>
                  <a:pt x="997479" y="64571"/>
                  <a:pt x="1017171" y="64571"/>
                </a:cubicBezTo>
                <a:moveTo>
                  <a:pt x="1017171" y="42872"/>
                </a:moveTo>
                <a:cubicBezTo>
                  <a:pt x="979652" y="42872"/>
                  <a:pt x="953843" y="70259"/>
                  <a:pt x="953843" y="112892"/>
                </a:cubicBezTo>
                <a:cubicBezTo>
                  <a:pt x="953843" y="155573"/>
                  <a:pt x="979413" y="182911"/>
                  <a:pt x="1017171" y="182911"/>
                </a:cubicBezTo>
                <a:cubicBezTo>
                  <a:pt x="1054929" y="182911"/>
                  <a:pt x="1080739" y="155573"/>
                  <a:pt x="1080739" y="112892"/>
                </a:cubicBezTo>
                <a:cubicBezTo>
                  <a:pt x="1080739" y="70259"/>
                  <a:pt x="1054881" y="42872"/>
                  <a:pt x="1017171" y="42872"/>
                </a:cubicBezTo>
                <a:moveTo>
                  <a:pt x="896633" y="179327"/>
                </a:moveTo>
                <a:lnTo>
                  <a:pt x="926838" y="179327"/>
                </a:lnTo>
                <a:lnTo>
                  <a:pt x="926838" y="46504"/>
                </a:lnTo>
                <a:lnTo>
                  <a:pt x="896633" y="46504"/>
                </a:lnTo>
                <a:lnTo>
                  <a:pt x="896633" y="179327"/>
                </a:lnTo>
                <a:close/>
                <a:moveTo>
                  <a:pt x="896633" y="24758"/>
                </a:moveTo>
                <a:lnTo>
                  <a:pt x="926838" y="24758"/>
                </a:lnTo>
                <a:lnTo>
                  <a:pt x="926838" y="0"/>
                </a:lnTo>
                <a:lnTo>
                  <a:pt x="896633" y="0"/>
                </a:lnTo>
                <a:lnTo>
                  <a:pt x="896633" y="24758"/>
                </a:lnTo>
                <a:close/>
                <a:moveTo>
                  <a:pt x="831775" y="9798"/>
                </a:moveTo>
                <a:lnTo>
                  <a:pt x="803862" y="12092"/>
                </a:lnTo>
                <a:lnTo>
                  <a:pt x="802859" y="46457"/>
                </a:lnTo>
                <a:lnTo>
                  <a:pt x="779821" y="46457"/>
                </a:lnTo>
                <a:lnTo>
                  <a:pt x="779821" y="66865"/>
                </a:lnTo>
                <a:lnTo>
                  <a:pt x="802046" y="66865"/>
                </a:lnTo>
                <a:lnTo>
                  <a:pt x="802046" y="133300"/>
                </a:lnTo>
                <a:cubicBezTo>
                  <a:pt x="802046" y="167904"/>
                  <a:pt x="812131" y="182863"/>
                  <a:pt x="843867" y="182863"/>
                </a:cubicBezTo>
                <a:cubicBezTo>
                  <a:pt x="850845" y="182863"/>
                  <a:pt x="857823" y="181812"/>
                  <a:pt x="865088" y="180283"/>
                </a:cubicBezTo>
                <a:lnTo>
                  <a:pt x="865088" y="157293"/>
                </a:lnTo>
                <a:cubicBezTo>
                  <a:pt x="859925" y="158584"/>
                  <a:pt x="855004" y="159109"/>
                  <a:pt x="850319" y="159109"/>
                </a:cubicBezTo>
                <a:cubicBezTo>
                  <a:pt x="834547" y="159109"/>
                  <a:pt x="831727" y="150602"/>
                  <a:pt x="831727" y="131197"/>
                </a:cubicBezTo>
                <a:lnTo>
                  <a:pt x="831727" y="66913"/>
                </a:lnTo>
                <a:lnTo>
                  <a:pt x="861407" y="66913"/>
                </a:lnTo>
                <a:lnTo>
                  <a:pt x="861407" y="46504"/>
                </a:lnTo>
                <a:lnTo>
                  <a:pt x="831727" y="46504"/>
                </a:lnTo>
                <a:lnTo>
                  <a:pt x="831727" y="9798"/>
                </a:lnTo>
                <a:close/>
                <a:moveTo>
                  <a:pt x="728681" y="113178"/>
                </a:moveTo>
                <a:lnTo>
                  <a:pt x="728681" y="122737"/>
                </a:lnTo>
                <a:cubicBezTo>
                  <a:pt x="728681" y="144484"/>
                  <a:pt x="713195" y="161308"/>
                  <a:pt x="693790" y="161308"/>
                </a:cubicBezTo>
                <a:cubicBezTo>
                  <a:pt x="679022" y="161308"/>
                  <a:pt x="669989" y="153278"/>
                  <a:pt x="669989" y="141377"/>
                </a:cubicBezTo>
                <a:cubicBezTo>
                  <a:pt x="669989" y="122737"/>
                  <a:pt x="687291" y="113178"/>
                  <a:pt x="721990" y="113178"/>
                </a:cubicBezTo>
                <a:lnTo>
                  <a:pt x="728681" y="113178"/>
                </a:lnTo>
                <a:close/>
                <a:moveTo>
                  <a:pt x="642125" y="80869"/>
                </a:moveTo>
                <a:lnTo>
                  <a:pt x="670036" y="84262"/>
                </a:lnTo>
                <a:cubicBezTo>
                  <a:pt x="672857" y="70545"/>
                  <a:pt x="683228" y="63567"/>
                  <a:pt x="701055" y="63567"/>
                </a:cubicBezTo>
                <a:cubicBezTo>
                  <a:pt x="719696" y="63567"/>
                  <a:pt x="728729" y="71549"/>
                  <a:pt x="728729" y="88373"/>
                </a:cubicBezTo>
                <a:lnTo>
                  <a:pt x="728729" y="95351"/>
                </a:lnTo>
                <a:lnTo>
                  <a:pt x="725910" y="95351"/>
                </a:lnTo>
                <a:cubicBezTo>
                  <a:pt x="667169" y="95351"/>
                  <a:pt x="638540" y="110836"/>
                  <a:pt x="638540" y="142907"/>
                </a:cubicBezTo>
                <a:cubicBezTo>
                  <a:pt x="638540" y="166135"/>
                  <a:pt x="656368" y="182672"/>
                  <a:pt x="684231" y="182672"/>
                </a:cubicBezTo>
                <a:cubicBezTo>
                  <a:pt x="704163" y="182672"/>
                  <a:pt x="720221" y="173400"/>
                  <a:pt x="729255" y="156337"/>
                </a:cubicBezTo>
                <a:cubicBezTo>
                  <a:pt x="729494" y="164845"/>
                  <a:pt x="730306" y="172396"/>
                  <a:pt x="732074" y="179327"/>
                </a:cubicBezTo>
                <a:lnTo>
                  <a:pt x="761804" y="179327"/>
                </a:lnTo>
                <a:cubicBezTo>
                  <a:pt x="758935" y="172396"/>
                  <a:pt x="757932" y="163602"/>
                  <a:pt x="757932" y="152992"/>
                </a:cubicBezTo>
                <a:lnTo>
                  <a:pt x="757932" y="95064"/>
                </a:lnTo>
                <a:cubicBezTo>
                  <a:pt x="757932" y="58883"/>
                  <a:pt x="742686" y="42872"/>
                  <a:pt x="704210" y="42872"/>
                </a:cubicBezTo>
                <a:cubicBezTo>
                  <a:pt x="668985" y="42872"/>
                  <a:pt x="648051" y="55777"/>
                  <a:pt x="642125" y="80869"/>
                </a:cubicBezTo>
                <a:moveTo>
                  <a:pt x="549546" y="179327"/>
                </a:moveTo>
                <a:lnTo>
                  <a:pt x="576693" y="179327"/>
                </a:lnTo>
                <a:lnTo>
                  <a:pt x="623723" y="46504"/>
                </a:lnTo>
                <a:lnTo>
                  <a:pt x="599157" y="46504"/>
                </a:lnTo>
                <a:lnTo>
                  <a:pt x="566082" y="147591"/>
                </a:lnTo>
                <a:lnTo>
                  <a:pt x="533248" y="46504"/>
                </a:lnTo>
                <a:lnTo>
                  <a:pt x="502993" y="46504"/>
                </a:lnTo>
                <a:lnTo>
                  <a:pt x="549546" y="179327"/>
                </a:lnTo>
                <a:close/>
                <a:moveTo>
                  <a:pt x="426235" y="64571"/>
                </a:moveTo>
                <a:cubicBezTo>
                  <a:pt x="445640" y="64571"/>
                  <a:pt x="458067" y="81873"/>
                  <a:pt x="458067" y="112892"/>
                </a:cubicBezTo>
                <a:cubicBezTo>
                  <a:pt x="458067" y="143911"/>
                  <a:pt x="445640" y="160973"/>
                  <a:pt x="426235" y="160973"/>
                </a:cubicBezTo>
                <a:cubicBezTo>
                  <a:pt x="406592" y="160973"/>
                  <a:pt x="394691" y="144150"/>
                  <a:pt x="394691" y="112892"/>
                </a:cubicBezTo>
                <a:cubicBezTo>
                  <a:pt x="394738" y="81634"/>
                  <a:pt x="406592" y="64571"/>
                  <a:pt x="426235" y="64571"/>
                </a:cubicBezTo>
                <a:moveTo>
                  <a:pt x="426235" y="42872"/>
                </a:moveTo>
                <a:cubicBezTo>
                  <a:pt x="388764" y="42872"/>
                  <a:pt x="362954" y="70259"/>
                  <a:pt x="362954" y="112892"/>
                </a:cubicBezTo>
                <a:cubicBezTo>
                  <a:pt x="362954" y="155573"/>
                  <a:pt x="388477" y="182911"/>
                  <a:pt x="426235" y="182911"/>
                </a:cubicBezTo>
                <a:cubicBezTo>
                  <a:pt x="463993" y="182911"/>
                  <a:pt x="489802" y="155573"/>
                  <a:pt x="489802" y="112892"/>
                </a:cubicBezTo>
                <a:cubicBezTo>
                  <a:pt x="489802" y="70259"/>
                  <a:pt x="463993" y="42872"/>
                  <a:pt x="426235" y="42872"/>
                </a:cubicBezTo>
                <a:moveTo>
                  <a:pt x="224302" y="46504"/>
                </a:moveTo>
                <a:lnTo>
                  <a:pt x="224302" y="179327"/>
                </a:lnTo>
                <a:lnTo>
                  <a:pt x="253456" y="179327"/>
                </a:lnTo>
                <a:lnTo>
                  <a:pt x="253456" y="103333"/>
                </a:lnTo>
                <a:cubicBezTo>
                  <a:pt x="253504" y="80343"/>
                  <a:pt x="266982" y="65575"/>
                  <a:pt x="284236" y="65575"/>
                </a:cubicBezTo>
                <a:cubicBezTo>
                  <a:pt x="298718" y="65575"/>
                  <a:pt x="306699" y="75373"/>
                  <a:pt x="306699" y="94538"/>
                </a:cubicBezTo>
                <a:lnTo>
                  <a:pt x="306699" y="179279"/>
                </a:lnTo>
                <a:lnTo>
                  <a:pt x="335903" y="179279"/>
                </a:lnTo>
                <a:lnTo>
                  <a:pt x="335903" y="94299"/>
                </a:lnTo>
                <a:cubicBezTo>
                  <a:pt x="335903" y="59935"/>
                  <a:pt x="321708" y="42872"/>
                  <a:pt x="292792" y="42872"/>
                </a:cubicBezTo>
                <a:cubicBezTo>
                  <a:pt x="274964" y="42872"/>
                  <a:pt x="261247" y="51666"/>
                  <a:pt x="251688" y="69207"/>
                </a:cubicBezTo>
                <a:lnTo>
                  <a:pt x="251640" y="46457"/>
                </a:lnTo>
                <a:lnTo>
                  <a:pt x="224302" y="46457"/>
                </a:lnTo>
                <a:close/>
                <a:moveTo>
                  <a:pt x="77189" y="46504"/>
                </a:moveTo>
                <a:lnTo>
                  <a:pt x="77189" y="179327"/>
                </a:lnTo>
                <a:lnTo>
                  <a:pt x="106391" y="179327"/>
                </a:lnTo>
                <a:lnTo>
                  <a:pt x="106391" y="103333"/>
                </a:lnTo>
                <a:cubicBezTo>
                  <a:pt x="106439" y="80343"/>
                  <a:pt x="119870" y="65575"/>
                  <a:pt x="137172" y="65575"/>
                </a:cubicBezTo>
                <a:cubicBezTo>
                  <a:pt x="151653" y="65575"/>
                  <a:pt x="159635" y="75373"/>
                  <a:pt x="159635" y="94538"/>
                </a:cubicBezTo>
                <a:lnTo>
                  <a:pt x="159635" y="179279"/>
                </a:lnTo>
                <a:lnTo>
                  <a:pt x="188838" y="179279"/>
                </a:lnTo>
                <a:lnTo>
                  <a:pt x="188838" y="94299"/>
                </a:lnTo>
                <a:cubicBezTo>
                  <a:pt x="188838" y="59935"/>
                  <a:pt x="174643" y="42872"/>
                  <a:pt x="145679" y="42872"/>
                </a:cubicBezTo>
                <a:cubicBezTo>
                  <a:pt x="127851" y="42872"/>
                  <a:pt x="114182" y="51666"/>
                  <a:pt x="104623" y="69207"/>
                </a:cubicBezTo>
                <a:lnTo>
                  <a:pt x="104575" y="46457"/>
                </a:lnTo>
                <a:lnTo>
                  <a:pt x="77189" y="46457"/>
                </a:lnTo>
                <a:close/>
                <a:moveTo>
                  <a:pt x="0" y="179327"/>
                </a:moveTo>
                <a:lnTo>
                  <a:pt x="30207" y="179327"/>
                </a:lnTo>
                <a:lnTo>
                  <a:pt x="30207" y="46504"/>
                </a:lnTo>
                <a:lnTo>
                  <a:pt x="0" y="46504"/>
                </a:lnTo>
                <a:lnTo>
                  <a:pt x="0" y="179327"/>
                </a:lnTo>
                <a:close/>
                <a:moveTo>
                  <a:pt x="0" y="24758"/>
                </a:moveTo>
                <a:lnTo>
                  <a:pt x="30207" y="24758"/>
                </a:lnTo>
                <a:lnTo>
                  <a:pt x="30207" y="0"/>
                </a:lnTo>
                <a:lnTo>
                  <a:pt x="0" y="0"/>
                </a:lnTo>
                <a:lnTo>
                  <a:pt x="0" y="24758"/>
                </a:ln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3" name="Vrije vorm: vorm 202">
            <a:extLst>
              <a:ext uri="{FF2B5EF4-FFF2-40B4-BE49-F238E27FC236}">
                <a16:creationId xmlns:a16="http://schemas.microsoft.com/office/drawing/2014/main" id="{61507882-5C09-AFEB-B812-B6EAEF4772AD}"/>
              </a:ext>
            </a:extLst>
          </p:cNvPr>
          <p:cNvSpPr/>
          <p:nvPr userDrawn="1"/>
        </p:nvSpPr>
        <p:spPr>
          <a:xfrm>
            <a:off x="7536165" y="3480414"/>
            <a:ext cx="568159" cy="331869"/>
          </a:xfrm>
          <a:custGeom>
            <a:avLst/>
            <a:gdLst>
              <a:gd name="connsiteX0" fmla="*/ 283398 w 568159"/>
              <a:gd name="connsiteY0" fmla="*/ 120492 h 331869"/>
              <a:gd name="connsiteX1" fmla="*/ 227076 w 568159"/>
              <a:gd name="connsiteY1" fmla="*/ 206853 h 331869"/>
              <a:gd name="connsiteX2" fmla="*/ 283398 w 568159"/>
              <a:gd name="connsiteY2" fmla="*/ 292700 h 331869"/>
              <a:gd name="connsiteX3" fmla="*/ 340230 w 568159"/>
              <a:gd name="connsiteY3" fmla="*/ 206853 h 331869"/>
              <a:gd name="connsiteX4" fmla="*/ 283398 w 568159"/>
              <a:gd name="connsiteY4" fmla="*/ 120492 h 331869"/>
              <a:gd name="connsiteX5" fmla="*/ 555700 w 568159"/>
              <a:gd name="connsiteY5" fmla="*/ 81752 h 331869"/>
              <a:gd name="connsiteX6" fmla="*/ 568159 w 568159"/>
              <a:gd name="connsiteY6" fmla="*/ 82263 h 331869"/>
              <a:gd name="connsiteX7" fmla="*/ 568159 w 568159"/>
              <a:gd name="connsiteY7" fmla="*/ 133378 h 331869"/>
              <a:gd name="connsiteX8" fmla="*/ 556638 w 568159"/>
              <a:gd name="connsiteY8" fmla="*/ 132867 h 331869"/>
              <a:gd name="connsiteX9" fmla="*/ 493406 w 568159"/>
              <a:gd name="connsiteY9" fmla="*/ 207706 h 331869"/>
              <a:gd name="connsiteX10" fmla="*/ 493406 w 568159"/>
              <a:gd name="connsiteY10" fmla="*/ 325297 h 331869"/>
              <a:gd name="connsiteX11" fmla="*/ 440413 w 568159"/>
              <a:gd name="connsiteY11" fmla="*/ 325297 h 331869"/>
              <a:gd name="connsiteX12" fmla="*/ 440413 w 568159"/>
              <a:gd name="connsiteY12" fmla="*/ 88151 h 331869"/>
              <a:gd name="connsiteX13" fmla="*/ 488798 w 568159"/>
              <a:gd name="connsiteY13" fmla="*/ 88151 h 331869"/>
              <a:gd name="connsiteX14" fmla="*/ 488798 w 568159"/>
              <a:gd name="connsiteY14" fmla="*/ 139352 h 331869"/>
              <a:gd name="connsiteX15" fmla="*/ 555700 w 568159"/>
              <a:gd name="connsiteY15" fmla="*/ 81752 h 331869"/>
              <a:gd name="connsiteX16" fmla="*/ 283398 w 568159"/>
              <a:gd name="connsiteY16" fmla="*/ 81752 h 331869"/>
              <a:gd name="connsiteX17" fmla="*/ 396893 w 568159"/>
              <a:gd name="connsiteY17" fmla="*/ 206853 h 331869"/>
              <a:gd name="connsiteX18" fmla="*/ 283398 w 568159"/>
              <a:gd name="connsiteY18" fmla="*/ 331869 h 331869"/>
              <a:gd name="connsiteX19" fmla="*/ 170413 w 568159"/>
              <a:gd name="connsiteY19" fmla="*/ 206853 h 331869"/>
              <a:gd name="connsiteX20" fmla="*/ 283398 w 568159"/>
              <a:gd name="connsiteY20" fmla="*/ 81752 h 331869"/>
              <a:gd name="connsiteX21" fmla="*/ 115372 w 568159"/>
              <a:gd name="connsiteY21" fmla="*/ 0 h 331869"/>
              <a:gd name="connsiteX22" fmla="*/ 161027 w 568159"/>
              <a:gd name="connsiteY22" fmla="*/ 4182 h 331869"/>
              <a:gd name="connsiteX23" fmla="*/ 161113 w 568159"/>
              <a:gd name="connsiteY23" fmla="*/ 4182 h 331869"/>
              <a:gd name="connsiteX24" fmla="*/ 161113 w 568159"/>
              <a:gd name="connsiteY24" fmla="*/ 42924 h 331869"/>
              <a:gd name="connsiteX25" fmla="*/ 129709 w 568159"/>
              <a:gd name="connsiteY25" fmla="*/ 39682 h 331869"/>
              <a:gd name="connsiteX26" fmla="*/ 90454 w 568159"/>
              <a:gd name="connsiteY26" fmla="*/ 81752 h 331869"/>
              <a:gd name="connsiteX27" fmla="*/ 90454 w 568159"/>
              <a:gd name="connsiteY27" fmla="*/ 88237 h 331869"/>
              <a:gd name="connsiteX28" fmla="*/ 148142 w 568159"/>
              <a:gd name="connsiteY28" fmla="*/ 88237 h 331869"/>
              <a:gd name="connsiteX29" fmla="*/ 148142 w 568159"/>
              <a:gd name="connsiteY29" fmla="*/ 124590 h 331869"/>
              <a:gd name="connsiteX30" fmla="*/ 91393 w 568159"/>
              <a:gd name="connsiteY30" fmla="*/ 124590 h 331869"/>
              <a:gd name="connsiteX31" fmla="*/ 91393 w 568159"/>
              <a:gd name="connsiteY31" fmla="*/ 325297 h 331869"/>
              <a:gd name="connsiteX32" fmla="*/ 39255 w 568159"/>
              <a:gd name="connsiteY32" fmla="*/ 325297 h 331869"/>
              <a:gd name="connsiteX33" fmla="*/ 39255 w 568159"/>
              <a:gd name="connsiteY33" fmla="*/ 124504 h 331869"/>
              <a:gd name="connsiteX34" fmla="*/ 0 w 568159"/>
              <a:gd name="connsiteY34" fmla="*/ 124504 h 331869"/>
              <a:gd name="connsiteX35" fmla="*/ 0 w 568159"/>
              <a:gd name="connsiteY35" fmla="*/ 88151 h 331869"/>
              <a:gd name="connsiteX36" fmla="*/ 39255 w 568159"/>
              <a:gd name="connsiteY36" fmla="*/ 88151 h 331869"/>
              <a:gd name="connsiteX37" fmla="*/ 39255 w 568159"/>
              <a:gd name="connsiteY37" fmla="*/ 83543 h 331869"/>
              <a:gd name="connsiteX38" fmla="*/ 115372 w 568159"/>
              <a:gd name="connsiteY38" fmla="*/ 0 h 331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68159" h="331869">
                <a:moveTo>
                  <a:pt x="283398" y="120492"/>
                </a:moveTo>
                <a:cubicBezTo>
                  <a:pt x="248324" y="120492"/>
                  <a:pt x="227076" y="150872"/>
                  <a:pt x="227076" y="206853"/>
                </a:cubicBezTo>
                <a:cubicBezTo>
                  <a:pt x="227076" y="262662"/>
                  <a:pt x="248324" y="292700"/>
                  <a:pt x="283398" y="292700"/>
                </a:cubicBezTo>
                <a:cubicBezTo>
                  <a:pt x="318042" y="292700"/>
                  <a:pt x="340230" y="262235"/>
                  <a:pt x="340230" y="206853"/>
                </a:cubicBezTo>
                <a:cubicBezTo>
                  <a:pt x="340230" y="151384"/>
                  <a:pt x="318042" y="120492"/>
                  <a:pt x="283398" y="120492"/>
                </a:cubicBezTo>
                <a:close/>
                <a:moveTo>
                  <a:pt x="555700" y="81752"/>
                </a:moveTo>
                <a:cubicBezTo>
                  <a:pt x="559369" y="81752"/>
                  <a:pt x="563551" y="81752"/>
                  <a:pt x="568159" y="82263"/>
                </a:cubicBezTo>
                <a:lnTo>
                  <a:pt x="568159" y="133378"/>
                </a:lnTo>
                <a:cubicBezTo>
                  <a:pt x="563124" y="132867"/>
                  <a:pt x="558943" y="132867"/>
                  <a:pt x="556638" y="132867"/>
                </a:cubicBezTo>
                <a:cubicBezTo>
                  <a:pt x="518408" y="132867"/>
                  <a:pt x="493492" y="161027"/>
                  <a:pt x="493406" y="207706"/>
                </a:cubicBezTo>
                <a:lnTo>
                  <a:pt x="493406" y="325297"/>
                </a:lnTo>
                <a:lnTo>
                  <a:pt x="440413" y="325297"/>
                </a:lnTo>
                <a:lnTo>
                  <a:pt x="440413" y="88151"/>
                </a:lnTo>
                <a:lnTo>
                  <a:pt x="488798" y="88151"/>
                </a:lnTo>
                <a:lnTo>
                  <a:pt x="488798" y="139352"/>
                </a:lnTo>
                <a:cubicBezTo>
                  <a:pt x="500746" y="100610"/>
                  <a:pt x="522420" y="81752"/>
                  <a:pt x="555700" y="81752"/>
                </a:cubicBezTo>
                <a:close/>
                <a:moveTo>
                  <a:pt x="283398" y="81752"/>
                </a:moveTo>
                <a:cubicBezTo>
                  <a:pt x="350812" y="81752"/>
                  <a:pt x="396893" y="130648"/>
                  <a:pt x="396893" y="206853"/>
                </a:cubicBezTo>
                <a:cubicBezTo>
                  <a:pt x="396893" y="282971"/>
                  <a:pt x="350812" y="331869"/>
                  <a:pt x="283398" y="331869"/>
                </a:cubicBezTo>
                <a:cubicBezTo>
                  <a:pt x="216067" y="331869"/>
                  <a:pt x="170413" y="282971"/>
                  <a:pt x="170413" y="206853"/>
                </a:cubicBezTo>
                <a:cubicBezTo>
                  <a:pt x="170413" y="130648"/>
                  <a:pt x="216495" y="81752"/>
                  <a:pt x="283398" y="81752"/>
                </a:cubicBezTo>
                <a:close/>
                <a:moveTo>
                  <a:pt x="115372" y="0"/>
                </a:moveTo>
                <a:cubicBezTo>
                  <a:pt x="131501" y="0"/>
                  <a:pt x="146690" y="939"/>
                  <a:pt x="161027" y="4182"/>
                </a:cubicBezTo>
                <a:lnTo>
                  <a:pt x="161113" y="4182"/>
                </a:lnTo>
                <a:lnTo>
                  <a:pt x="161113" y="42924"/>
                </a:lnTo>
                <a:cubicBezTo>
                  <a:pt x="147715" y="40619"/>
                  <a:pt x="137559" y="39682"/>
                  <a:pt x="129709" y="39682"/>
                </a:cubicBezTo>
                <a:cubicBezTo>
                  <a:pt x="101976" y="39682"/>
                  <a:pt x="90454" y="52651"/>
                  <a:pt x="90454" y="81752"/>
                </a:cubicBezTo>
                <a:lnTo>
                  <a:pt x="90454" y="88237"/>
                </a:lnTo>
                <a:lnTo>
                  <a:pt x="148142" y="88237"/>
                </a:lnTo>
                <a:lnTo>
                  <a:pt x="148142" y="124590"/>
                </a:lnTo>
                <a:lnTo>
                  <a:pt x="91393" y="124590"/>
                </a:lnTo>
                <a:lnTo>
                  <a:pt x="91393" y="325297"/>
                </a:lnTo>
                <a:lnTo>
                  <a:pt x="39255" y="325297"/>
                </a:lnTo>
                <a:lnTo>
                  <a:pt x="39255" y="124504"/>
                </a:lnTo>
                <a:lnTo>
                  <a:pt x="0" y="124504"/>
                </a:lnTo>
                <a:lnTo>
                  <a:pt x="0" y="88151"/>
                </a:lnTo>
                <a:lnTo>
                  <a:pt x="39255" y="88151"/>
                </a:lnTo>
                <a:lnTo>
                  <a:pt x="39255" y="83543"/>
                </a:lnTo>
                <a:cubicBezTo>
                  <a:pt x="39255" y="26710"/>
                  <a:pt x="63233" y="0"/>
                  <a:pt x="115372" y="0"/>
                </a:cubicBez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4" name="Rechthoek 203">
            <a:extLst>
              <a:ext uri="{FF2B5EF4-FFF2-40B4-BE49-F238E27FC236}">
                <a16:creationId xmlns:a16="http://schemas.microsoft.com/office/drawing/2014/main" id="{D2823E83-337B-EBE8-2DC9-AC1B405239E1}"/>
              </a:ext>
            </a:extLst>
          </p:cNvPr>
          <p:cNvSpPr/>
          <p:nvPr userDrawn="1"/>
        </p:nvSpPr>
        <p:spPr>
          <a:xfrm>
            <a:off x="0" y="0"/>
            <a:ext cx="739792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AE0434C8-2448-7E69-74EF-3C0916E3AC85}"/>
              </a:ext>
            </a:extLst>
          </p:cNvPr>
          <p:cNvSpPr/>
          <p:nvPr/>
        </p:nvSpPr>
        <p:spPr>
          <a:xfrm>
            <a:off x="0" y="1823361"/>
            <a:ext cx="1508078" cy="76254"/>
          </a:xfrm>
          <a:custGeom>
            <a:avLst/>
            <a:gdLst>
              <a:gd name="connsiteX0" fmla="*/ 0 w 3050191"/>
              <a:gd name="connsiteY0" fmla="*/ 0 h 76254"/>
              <a:gd name="connsiteX1" fmla="*/ 3050192 w 3050191"/>
              <a:gd name="connsiteY1" fmla="*/ 0 h 76254"/>
              <a:gd name="connsiteX2" fmla="*/ 3050192 w 3050191"/>
              <a:gd name="connsiteY2" fmla="*/ 76255 h 76254"/>
              <a:gd name="connsiteX3" fmla="*/ 0 w 3050191"/>
              <a:gd name="connsiteY3" fmla="*/ 76255 h 76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0191" h="76254">
                <a:moveTo>
                  <a:pt x="0" y="0"/>
                </a:moveTo>
                <a:lnTo>
                  <a:pt x="3050192" y="0"/>
                </a:lnTo>
                <a:lnTo>
                  <a:pt x="3050192" y="76255"/>
                </a:lnTo>
                <a:lnTo>
                  <a:pt x="0" y="76255"/>
                </a:lnTo>
                <a:close/>
              </a:path>
            </a:pathLst>
          </a:custGeom>
          <a:gradFill>
            <a:gsLst>
              <a:gs pos="0">
                <a:srgbClr val="F1EDFA"/>
              </a:gs>
              <a:gs pos="50000">
                <a:srgbClr val="F1EDFA">
                  <a:alpha val="61961"/>
                </a:srgbClr>
              </a:gs>
              <a:gs pos="100000">
                <a:srgbClr val="F1EDFA">
                  <a:alpha val="23922"/>
                </a:srgbClr>
              </a:gs>
            </a:gsLst>
            <a:lin ang="0" scaled="1"/>
          </a:gradFill>
          <a:ln w="10881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79DD668C-A24B-A35D-3241-5A8D2F134F95}"/>
              </a:ext>
            </a:extLst>
          </p:cNvPr>
          <p:cNvSpPr/>
          <p:nvPr/>
        </p:nvSpPr>
        <p:spPr>
          <a:xfrm>
            <a:off x="732912" y="297365"/>
            <a:ext cx="2341458" cy="2341566"/>
          </a:xfrm>
          <a:custGeom>
            <a:avLst/>
            <a:gdLst>
              <a:gd name="connsiteX0" fmla="*/ 53814 w 2341458"/>
              <a:gd name="connsiteY0" fmla="*/ 2341567 h 2341566"/>
              <a:gd name="connsiteX1" fmla="*/ 0 w 2341458"/>
              <a:gd name="connsiteY1" fmla="*/ 2287644 h 2341566"/>
              <a:gd name="connsiteX2" fmla="*/ 2287644 w 2341458"/>
              <a:gd name="connsiteY2" fmla="*/ 0 h 2341566"/>
              <a:gd name="connsiteX3" fmla="*/ 2341458 w 2341458"/>
              <a:gd name="connsiteY3" fmla="*/ 53923 h 2341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1458" h="2341566">
                <a:moveTo>
                  <a:pt x="53814" y="2341567"/>
                </a:moveTo>
                <a:lnTo>
                  <a:pt x="0" y="2287644"/>
                </a:lnTo>
                <a:lnTo>
                  <a:pt x="2287644" y="0"/>
                </a:lnTo>
                <a:lnTo>
                  <a:pt x="2341458" y="53923"/>
                </a:lnTo>
                <a:close/>
              </a:path>
            </a:pathLst>
          </a:custGeom>
          <a:gradFill>
            <a:gsLst>
              <a:gs pos="0">
                <a:srgbClr val="F1EDFA"/>
              </a:gs>
              <a:gs pos="50000">
                <a:srgbClr val="F1EDFA">
                  <a:alpha val="61961"/>
                </a:srgbClr>
              </a:gs>
              <a:gs pos="100000">
                <a:srgbClr val="F1EDFA">
                  <a:alpha val="23922"/>
                </a:srgbClr>
              </a:gs>
            </a:gsLst>
            <a:lin ang="0" scaled="1"/>
          </a:gradFill>
          <a:ln w="10881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3" name="Vrije vorm: vorm 12">
            <a:extLst>
              <a:ext uri="{FF2B5EF4-FFF2-40B4-BE49-F238E27FC236}">
                <a16:creationId xmlns:a16="http://schemas.microsoft.com/office/drawing/2014/main" id="{79191DC5-3F3B-854F-47F4-1AD15BAEC707}"/>
              </a:ext>
            </a:extLst>
          </p:cNvPr>
          <p:cNvSpPr/>
          <p:nvPr/>
        </p:nvSpPr>
        <p:spPr>
          <a:xfrm>
            <a:off x="718623" y="4105341"/>
            <a:ext cx="2341458" cy="2341566"/>
          </a:xfrm>
          <a:custGeom>
            <a:avLst/>
            <a:gdLst>
              <a:gd name="connsiteX0" fmla="*/ 2287644 w 2341458"/>
              <a:gd name="connsiteY0" fmla="*/ 2341567 h 2341566"/>
              <a:gd name="connsiteX1" fmla="*/ 0 w 2341458"/>
              <a:gd name="connsiteY1" fmla="*/ 53923 h 2341566"/>
              <a:gd name="connsiteX2" fmla="*/ 53814 w 2341458"/>
              <a:gd name="connsiteY2" fmla="*/ 0 h 2341566"/>
              <a:gd name="connsiteX3" fmla="*/ 2341458 w 2341458"/>
              <a:gd name="connsiteY3" fmla="*/ 2287644 h 2341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1458" h="2341566">
                <a:moveTo>
                  <a:pt x="2287644" y="2341567"/>
                </a:moveTo>
                <a:lnTo>
                  <a:pt x="0" y="53923"/>
                </a:lnTo>
                <a:lnTo>
                  <a:pt x="53814" y="0"/>
                </a:lnTo>
                <a:lnTo>
                  <a:pt x="2341458" y="2287644"/>
                </a:lnTo>
                <a:close/>
              </a:path>
            </a:pathLst>
          </a:custGeom>
          <a:gradFill>
            <a:gsLst>
              <a:gs pos="0">
                <a:srgbClr val="F1EDFA"/>
              </a:gs>
              <a:gs pos="50000">
                <a:srgbClr val="F1EDFA">
                  <a:alpha val="61961"/>
                </a:srgbClr>
              </a:gs>
              <a:gs pos="100000">
                <a:srgbClr val="F1EDFA">
                  <a:alpha val="23922"/>
                </a:srgbClr>
              </a:gs>
            </a:gsLst>
            <a:lin ang="0" scaled="1"/>
          </a:gradFill>
          <a:ln w="10881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9BFA9729-F601-337B-2A6A-F2DEEE3A9753}"/>
              </a:ext>
            </a:extLst>
          </p:cNvPr>
          <p:cNvSpPr/>
          <p:nvPr/>
        </p:nvSpPr>
        <p:spPr>
          <a:xfrm>
            <a:off x="703383" y="2580245"/>
            <a:ext cx="3104005" cy="3104114"/>
          </a:xfrm>
          <a:custGeom>
            <a:avLst/>
            <a:gdLst>
              <a:gd name="connsiteX0" fmla="*/ 3050192 w 3104005"/>
              <a:gd name="connsiteY0" fmla="*/ 3104115 h 3104114"/>
              <a:gd name="connsiteX1" fmla="*/ 0 w 3104005"/>
              <a:gd name="connsiteY1" fmla="*/ 53923 h 3104114"/>
              <a:gd name="connsiteX2" fmla="*/ 53814 w 3104005"/>
              <a:gd name="connsiteY2" fmla="*/ 0 h 3104114"/>
              <a:gd name="connsiteX3" fmla="*/ 3104006 w 3104005"/>
              <a:gd name="connsiteY3" fmla="*/ 3050192 h 3104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4005" h="3104114">
                <a:moveTo>
                  <a:pt x="3050192" y="3104115"/>
                </a:moveTo>
                <a:lnTo>
                  <a:pt x="0" y="53923"/>
                </a:lnTo>
                <a:lnTo>
                  <a:pt x="53814" y="0"/>
                </a:lnTo>
                <a:lnTo>
                  <a:pt x="3104006" y="3050192"/>
                </a:lnTo>
                <a:close/>
              </a:path>
            </a:pathLst>
          </a:custGeom>
          <a:gradFill>
            <a:gsLst>
              <a:gs pos="0">
                <a:srgbClr val="F1EDFA"/>
              </a:gs>
              <a:gs pos="50000">
                <a:srgbClr val="F1EDFA">
                  <a:alpha val="61961"/>
                </a:srgbClr>
              </a:gs>
              <a:gs pos="100000">
                <a:srgbClr val="F1EDFA">
                  <a:alpha val="23922"/>
                </a:srgbClr>
              </a:gs>
            </a:gsLst>
            <a:lin ang="0" scaled="1"/>
          </a:gradFill>
          <a:ln w="10881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8196DABD-960E-A993-D9AA-6518B8DD192C}"/>
              </a:ext>
            </a:extLst>
          </p:cNvPr>
          <p:cNvSpPr/>
          <p:nvPr/>
        </p:nvSpPr>
        <p:spPr>
          <a:xfrm>
            <a:off x="1481171" y="1817697"/>
            <a:ext cx="1578910" cy="1579018"/>
          </a:xfrm>
          <a:custGeom>
            <a:avLst/>
            <a:gdLst>
              <a:gd name="connsiteX0" fmla="*/ 1525096 w 1578910"/>
              <a:gd name="connsiteY0" fmla="*/ 1579019 h 1579018"/>
              <a:gd name="connsiteX1" fmla="*/ 0 w 1578910"/>
              <a:gd name="connsiteY1" fmla="*/ 53923 h 1579018"/>
              <a:gd name="connsiteX2" fmla="*/ 53814 w 1578910"/>
              <a:gd name="connsiteY2" fmla="*/ 0 h 1579018"/>
              <a:gd name="connsiteX3" fmla="*/ 1578910 w 1578910"/>
              <a:gd name="connsiteY3" fmla="*/ 1525096 h 157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8910" h="1579018">
                <a:moveTo>
                  <a:pt x="1525096" y="1579019"/>
                </a:moveTo>
                <a:lnTo>
                  <a:pt x="0" y="53923"/>
                </a:lnTo>
                <a:lnTo>
                  <a:pt x="53814" y="0"/>
                </a:lnTo>
                <a:lnTo>
                  <a:pt x="1578910" y="1525096"/>
                </a:lnTo>
                <a:close/>
              </a:path>
            </a:pathLst>
          </a:custGeom>
          <a:gradFill>
            <a:gsLst>
              <a:gs pos="0">
                <a:srgbClr val="F1EDFA"/>
              </a:gs>
              <a:gs pos="50000">
                <a:srgbClr val="F1EDFA">
                  <a:alpha val="61961"/>
                </a:srgbClr>
              </a:gs>
              <a:gs pos="100000">
                <a:srgbClr val="F1EDFA">
                  <a:alpha val="23922"/>
                </a:srgbClr>
              </a:gs>
            </a:gsLst>
            <a:lin ang="10800000" scaled="1"/>
          </a:gradFill>
          <a:ln w="10881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" name="Vrije vorm: vorm 19">
            <a:extLst>
              <a:ext uri="{FF2B5EF4-FFF2-40B4-BE49-F238E27FC236}">
                <a16:creationId xmlns:a16="http://schemas.microsoft.com/office/drawing/2014/main" id="{8895D56B-C384-1A50-BEBF-9103DE5E4669}"/>
              </a:ext>
            </a:extLst>
          </p:cNvPr>
          <p:cNvSpPr/>
          <p:nvPr/>
        </p:nvSpPr>
        <p:spPr>
          <a:xfrm>
            <a:off x="1481171" y="3342793"/>
            <a:ext cx="1578910" cy="1579018"/>
          </a:xfrm>
          <a:custGeom>
            <a:avLst/>
            <a:gdLst>
              <a:gd name="connsiteX0" fmla="*/ 53814 w 1578910"/>
              <a:gd name="connsiteY0" fmla="*/ 1579019 h 1579018"/>
              <a:gd name="connsiteX1" fmla="*/ 0 w 1578910"/>
              <a:gd name="connsiteY1" fmla="*/ 1525096 h 1579018"/>
              <a:gd name="connsiteX2" fmla="*/ 1525096 w 1578910"/>
              <a:gd name="connsiteY2" fmla="*/ 0 h 1579018"/>
              <a:gd name="connsiteX3" fmla="*/ 1578910 w 1578910"/>
              <a:gd name="connsiteY3" fmla="*/ 53923 h 157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8910" h="1579018">
                <a:moveTo>
                  <a:pt x="53814" y="1579019"/>
                </a:moveTo>
                <a:lnTo>
                  <a:pt x="0" y="1525096"/>
                </a:lnTo>
                <a:lnTo>
                  <a:pt x="1525096" y="0"/>
                </a:lnTo>
                <a:lnTo>
                  <a:pt x="1578910" y="53923"/>
                </a:lnTo>
                <a:close/>
              </a:path>
            </a:pathLst>
          </a:custGeom>
          <a:gradFill>
            <a:gsLst>
              <a:gs pos="0">
                <a:srgbClr val="F1EEFA"/>
              </a:gs>
              <a:gs pos="50000">
                <a:srgbClr val="F1EEFA">
                  <a:alpha val="49804"/>
                </a:srgbClr>
              </a:gs>
              <a:gs pos="100000">
                <a:srgbClr val="F1EEFA">
                  <a:alpha val="0"/>
                </a:srgbClr>
              </a:gs>
            </a:gsLst>
            <a:lin ang="8100000" scaled="1"/>
          </a:gradFill>
          <a:ln w="10881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156" name="Groep 155">
            <a:extLst>
              <a:ext uri="{FF2B5EF4-FFF2-40B4-BE49-F238E27FC236}">
                <a16:creationId xmlns:a16="http://schemas.microsoft.com/office/drawing/2014/main" id="{DE4FA4CD-86B8-5D2F-9BE5-D06D5830A4E3}"/>
              </a:ext>
            </a:extLst>
          </p:cNvPr>
          <p:cNvGrpSpPr/>
          <p:nvPr userDrawn="1"/>
        </p:nvGrpSpPr>
        <p:grpSpPr>
          <a:xfrm>
            <a:off x="1436100" y="268654"/>
            <a:ext cx="151965" cy="151965"/>
            <a:chOff x="1436100" y="268654"/>
            <a:chExt cx="151965" cy="151965"/>
          </a:xfrm>
        </p:grpSpPr>
        <p:sp>
          <p:nvSpPr>
            <p:cNvPr id="42" name="Vrije vorm: vorm 41">
              <a:extLst>
                <a:ext uri="{FF2B5EF4-FFF2-40B4-BE49-F238E27FC236}">
                  <a16:creationId xmlns:a16="http://schemas.microsoft.com/office/drawing/2014/main" id="{2D68D67D-3A99-0080-B1F5-23ABF58C749F}"/>
                </a:ext>
              </a:extLst>
            </p:cNvPr>
            <p:cNvSpPr/>
            <p:nvPr/>
          </p:nvSpPr>
          <p:spPr>
            <a:xfrm>
              <a:off x="1436100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3" name="Vrije vorm: vorm 42">
              <a:extLst>
                <a:ext uri="{FF2B5EF4-FFF2-40B4-BE49-F238E27FC236}">
                  <a16:creationId xmlns:a16="http://schemas.microsoft.com/office/drawing/2014/main" id="{4E5C3AE7-6AAB-6EA4-9D49-942D82E1682F}"/>
                </a:ext>
              </a:extLst>
            </p:cNvPr>
            <p:cNvSpPr/>
            <p:nvPr/>
          </p:nvSpPr>
          <p:spPr>
            <a:xfrm>
              <a:off x="1436100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49695 w 167268"/>
                <a:gd name="connsiteY6" fmla="*/ 84117 h 167268"/>
                <a:gd name="connsiteX7" fmla="*/ 59732 w 167268"/>
                <a:gd name="connsiteY7" fmla="*/ 59732 h 167268"/>
                <a:gd name="connsiteX8" fmla="*/ 107523 w 167268"/>
                <a:gd name="connsiteY8" fmla="*/ 59732 h 167268"/>
                <a:gd name="connsiteX9" fmla="*/ 107523 w 167268"/>
                <a:gd name="connsiteY9" fmla="*/ 10752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7350"/>
                    <a:pt x="49959" y="102591"/>
                    <a:pt x="49695" y="84117"/>
                  </a:cubicBezTo>
                  <a:cubicBezTo>
                    <a:pt x="49552" y="74957"/>
                    <a:pt x="53185" y="66143"/>
                    <a:pt x="59732" y="59732"/>
                  </a:cubicBezTo>
                  <a:cubicBezTo>
                    <a:pt x="72934" y="46534"/>
                    <a:pt x="94321" y="46534"/>
                    <a:pt x="107523" y="59732"/>
                  </a:cubicBezTo>
                  <a:cubicBezTo>
                    <a:pt x="120725" y="72929"/>
                    <a:pt x="120725" y="94325"/>
                    <a:pt x="107523" y="107523"/>
                  </a:cubicBezTo>
                  <a:cubicBezTo>
                    <a:pt x="101131" y="113745"/>
                    <a:pt x="92540" y="117182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55" name="Groep 154">
            <a:extLst>
              <a:ext uri="{FF2B5EF4-FFF2-40B4-BE49-F238E27FC236}">
                <a16:creationId xmlns:a16="http://schemas.microsoft.com/office/drawing/2014/main" id="{0221F5E5-E3DD-E6D5-76D9-9912C5026246}"/>
              </a:ext>
            </a:extLst>
          </p:cNvPr>
          <p:cNvGrpSpPr/>
          <p:nvPr userDrawn="1"/>
        </p:nvGrpSpPr>
        <p:grpSpPr>
          <a:xfrm>
            <a:off x="2955752" y="268654"/>
            <a:ext cx="151965" cy="151965"/>
            <a:chOff x="2955752" y="268654"/>
            <a:chExt cx="151965" cy="151965"/>
          </a:xfrm>
        </p:grpSpPr>
        <p:sp>
          <p:nvSpPr>
            <p:cNvPr id="44" name="Vrije vorm: vorm 43">
              <a:extLst>
                <a:ext uri="{FF2B5EF4-FFF2-40B4-BE49-F238E27FC236}">
                  <a16:creationId xmlns:a16="http://schemas.microsoft.com/office/drawing/2014/main" id="{A618F5AB-7911-F8D7-1D03-1E3F48595249}"/>
                </a:ext>
              </a:extLst>
            </p:cNvPr>
            <p:cNvSpPr/>
            <p:nvPr/>
          </p:nvSpPr>
          <p:spPr>
            <a:xfrm>
              <a:off x="2955752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5" name="Vrije vorm: vorm 44">
              <a:extLst>
                <a:ext uri="{FF2B5EF4-FFF2-40B4-BE49-F238E27FC236}">
                  <a16:creationId xmlns:a16="http://schemas.microsoft.com/office/drawing/2014/main" id="{C4C69539-A594-FD56-6A35-58FF5FCE785E}"/>
                </a:ext>
              </a:extLst>
            </p:cNvPr>
            <p:cNvSpPr/>
            <p:nvPr/>
          </p:nvSpPr>
          <p:spPr>
            <a:xfrm>
              <a:off x="2955752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49695 w 167268"/>
                <a:gd name="connsiteY6" fmla="*/ 84117 h 167268"/>
                <a:gd name="connsiteX7" fmla="*/ 59732 w 167268"/>
                <a:gd name="connsiteY7" fmla="*/ 59732 h 167268"/>
                <a:gd name="connsiteX8" fmla="*/ 107523 w 167268"/>
                <a:gd name="connsiteY8" fmla="*/ 59732 h 167268"/>
                <a:gd name="connsiteX9" fmla="*/ 107523 w 167268"/>
                <a:gd name="connsiteY9" fmla="*/ 10752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7350"/>
                    <a:pt x="49959" y="102591"/>
                    <a:pt x="49695" y="84117"/>
                  </a:cubicBezTo>
                  <a:cubicBezTo>
                    <a:pt x="49552" y="74957"/>
                    <a:pt x="53185" y="66143"/>
                    <a:pt x="59732" y="59732"/>
                  </a:cubicBezTo>
                  <a:cubicBezTo>
                    <a:pt x="72934" y="46534"/>
                    <a:pt x="94321" y="46534"/>
                    <a:pt x="107523" y="59732"/>
                  </a:cubicBezTo>
                  <a:cubicBezTo>
                    <a:pt x="120725" y="72929"/>
                    <a:pt x="120725" y="94325"/>
                    <a:pt x="107523" y="107523"/>
                  </a:cubicBezTo>
                  <a:cubicBezTo>
                    <a:pt x="101131" y="113745"/>
                    <a:pt x="92540" y="117182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3" name="Groep 162">
            <a:extLst>
              <a:ext uri="{FF2B5EF4-FFF2-40B4-BE49-F238E27FC236}">
                <a16:creationId xmlns:a16="http://schemas.microsoft.com/office/drawing/2014/main" id="{8731AB22-EB0B-7705-3405-9855734AEAE6}"/>
              </a:ext>
            </a:extLst>
          </p:cNvPr>
          <p:cNvGrpSpPr/>
          <p:nvPr userDrawn="1"/>
        </p:nvGrpSpPr>
        <p:grpSpPr>
          <a:xfrm>
            <a:off x="676275" y="1028479"/>
            <a:ext cx="151965" cy="151965"/>
            <a:chOff x="676275" y="1028479"/>
            <a:chExt cx="151965" cy="151965"/>
          </a:xfrm>
        </p:grpSpPr>
        <p:sp>
          <p:nvSpPr>
            <p:cNvPr id="54" name="Vrije vorm: vorm 53">
              <a:extLst>
                <a:ext uri="{FF2B5EF4-FFF2-40B4-BE49-F238E27FC236}">
                  <a16:creationId xmlns:a16="http://schemas.microsoft.com/office/drawing/2014/main" id="{B721ED27-068D-A9AD-5F1D-E603301402F7}"/>
                </a:ext>
              </a:extLst>
            </p:cNvPr>
            <p:cNvSpPr/>
            <p:nvPr/>
          </p:nvSpPr>
          <p:spPr>
            <a:xfrm>
              <a:off x="676275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5" name="Vrije vorm: vorm 54">
              <a:extLst>
                <a:ext uri="{FF2B5EF4-FFF2-40B4-BE49-F238E27FC236}">
                  <a16:creationId xmlns:a16="http://schemas.microsoft.com/office/drawing/2014/main" id="{3EC05E37-E9A5-5895-70A3-26FBCAC9FDF8}"/>
                </a:ext>
              </a:extLst>
            </p:cNvPr>
            <p:cNvSpPr/>
            <p:nvPr/>
          </p:nvSpPr>
          <p:spPr>
            <a:xfrm>
              <a:off x="676275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9732 w 167268"/>
                <a:gd name="connsiteY6" fmla="*/ 107284 h 167268"/>
                <a:gd name="connsiteX7" fmla="*/ 59254 w 167268"/>
                <a:gd name="connsiteY7" fmla="*/ 59975 h 167268"/>
                <a:gd name="connsiteX8" fmla="*/ 59732 w 167268"/>
                <a:gd name="connsiteY8" fmla="*/ 59493 h 167268"/>
                <a:gd name="connsiteX9" fmla="*/ 107045 w 167268"/>
                <a:gd name="connsiteY9" fmla="*/ 59010 h 167268"/>
                <a:gd name="connsiteX10" fmla="*/ 107523 w 167268"/>
                <a:gd name="connsiteY10" fmla="*/ 59493 h 167268"/>
                <a:gd name="connsiteX11" fmla="*/ 108001 w 167268"/>
                <a:gd name="connsiteY11" fmla="*/ 106801 h 167268"/>
                <a:gd name="connsiteX12" fmla="*/ 107523 w 167268"/>
                <a:gd name="connsiteY12" fmla="*/ 107284 h 167268"/>
                <a:gd name="connsiteX13" fmla="*/ 83627 w 167268"/>
                <a:gd name="connsiteY13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74678" y="117093"/>
                    <a:pt x="66100" y="113572"/>
                    <a:pt x="59732" y="107284"/>
                  </a:cubicBezTo>
                  <a:cubicBezTo>
                    <a:pt x="46529" y="94354"/>
                    <a:pt x="46315" y="73173"/>
                    <a:pt x="59254" y="59975"/>
                  </a:cubicBezTo>
                  <a:cubicBezTo>
                    <a:pt x="59409" y="59813"/>
                    <a:pt x="59564" y="59652"/>
                    <a:pt x="59732" y="59493"/>
                  </a:cubicBezTo>
                  <a:cubicBezTo>
                    <a:pt x="72659" y="46295"/>
                    <a:pt x="93843" y="46079"/>
                    <a:pt x="107045" y="59010"/>
                  </a:cubicBezTo>
                  <a:cubicBezTo>
                    <a:pt x="107200" y="59169"/>
                    <a:pt x="107367" y="59330"/>
                    <a:pt x="107523" y="59493"/>
                  </a:cubicBezTo>
                  <a:cubicBezTo>
                    <a:pt x="120725" y="72424"/>
                    <a:pt x="120940" y="93603"/>
                    <a:pt x="108001" y="106801"/>
                  </a:cubicBezTo>
                  <a:cubicBezTo>
                    <a:pt x="107845" y="106963"/>
                    <a:pt x="107690" y="107125"/>
                    <a:pt x="107523" y="107284"/>
                  </a:cubicBezTo>
                  <a:cubicBezTo>
                    <a:pt x="101155" y="113572"/>
                    <a:pt x="92576" y="117093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57" name="Groep 156">
            <a:extLst>
              <a:ext uri="{FF2B5EF4-FFF2-40B4-BE49-F238E27FC236}">
                <a16:creationId xmlns:a16="http://schemas.microsoft.com/office/drawing/2014/main" id="{0B80B5B9-7165-F285-68BA-300394543AC2}"/>
              </a:ext>
            </a:extLst>
          </p:cNvPr>
          <p:cNvGrpSpPr/>
          <p:nvPr userDrawn="1"/>
        </p:nvGrpSpPr>
        <p:grpSpPr>
          <a:xfrm>
            <a:off x="2195927" y="1028479"/>
            <a:ext cx="151965" cy="151965"/>
            <a:chOff x="2195927" y="1028479"/>
            <a:chExt cx="151965" cy="151965"/>
          </a:xfrm>
        </p:grpSpPr>
        <p:sp>
          <p:nvSpPr>
            <p:cNvPr id="56" name="Vrije vorm: vorm 55">
              <a:extLst>
                <a:ext uri="{FF2B5EF4-FFF2-40B4-BE49-F238E27FC236}">
                  <a16:creationId xmlns:a16="http://schemas.microsoft.com/office/drawing/2014/main" id="{ECCEBEA7-6B2E-AA98-177C-74E7A9DD60EB}"/>
                </a:ext>
              </a:extLst>
            </p:cNvPr>
            <p:cNvSpPr/>
            <p:nvPr/>
          </p:nvSpPr>
          <p:spPr>
            <a:xfrm>
              <a:off x="2195927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7" name="Vrije vorm: vorm 56">
              <a:extLst>
                <a:ext uri="{FF2B5EF4-FFF2-40B4-BE49-F238E27FC236}">
                  <a16:creationId xmlns:a16="http://schemas.microsoft.com/office/drawing/2014/main" id="{2AF6DBA9-A6EF-A638-E228-9F1A50B158A5}"/>
                </a:ext>
              </a:extLst>
            </p:cNvPr>
            <p:cNvSpPr/>
            <p:nvPr/>
          </p:nvSpPr>
          <p:spPr>
            <a:xfrm>
              <a:off x="2195927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7 h 167268"/>
                <a:gd name="connsiteX7" fmla="*/ 84105 w 167268"/>
                <a:gd name="connsiteY7" fmla="*/ 50175 h 167268"/>
                <a:gd name="connsiteX8" fmla="*/ 117320 w 167268"/>
                <a:gd name="connsiteY8" fmla="*/ 83869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8"/>
                    <a:pt x="50281" y="101863"/>
                    <a:pt x="50412" y="83387"/>
                  </a:cubicBezTo>
                  <a:cubicBezTo>
                    <a:pt x="50544" y="64912"/>
                    <a:pt x="65634" y="50042"/>
                    <a:pt x="84105" y="50175"/>
                  </a:cubicBezTo>
                  <a:cubicBezTo>
                    <a:pt x="102588" y="50309"/>
                    <a:pt x="117451" y="65393"/>
                    <a:pt x="117320" y="83869"/>
                  </a:cubicBezTo>
                  <a:cubicBezTo>
                    <a:pt x="117260" y="92657"/>
                    <a:pt x="113736" y="101068"/>
                    <a:pt x="107523" y="107284"/>
                  </a:cubicBezTo>
                  <a:cubicBezTo>
                    <a:pt x="101178" y="113593"/>
                    <a:pt x="92576" y="117119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58" name="Vrije vorm: vorm 57">
            <a:extLst>
              <a:ext uri="{FF2B5EF4-FFF2-40B4-BE49-F238E27FC236}">
                <a16:creationId xmlns:a16="http://schemas.microsoft.com/office/drawing/2014/main" id="{D090E259-762B-0CF2-4F6D-1D780A48E7CC}"/>
              </a:ext>
            </a:extLst>
          </p:cNvPr>
          <p:cNvSpPr/>
          <p:nvPr/>
        </p:nvSpPr>
        <p:spPr>
          <a:xfrm>
            <a:off x="3715579" y="1028479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</a:path>
            </a:pathLst>
          </a:custGeom>
          <a:solidFill>
            <a:schemeClr val="accent1"/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59" name="Vrije vorm: vorm 58">
            <a:extLst>
              <a:ext uri="{FF2B5EF4-FFF2-40B4-BE49-F238E27FC236}">
                <a16:creationId xmlns:a16="http://schemas.microsoft.com/office/drawing/2014/main" id="{0D38E2A2-3088-7EED-DB4A-EAA535911290}"/>
              </a:ext>
            </a:extLst>
          </p:cNvPr>
          <p:cNvSpPr/>
          <p:nvPr/>
        </p:nvSpPr>
        <p:spPr>
          <a:xfrm>
            <a:off x="3715579" y="1028479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7 h 167268"/>
              <a:gd name="connsiteX7" fmla="*/ 84105 w 167268"/>
              <a:gd name="connsiteY7" fmla="*/ 50175 h 167268"/>
              <a:gd name="connsiteX8" fmla="*/ 117320 w 167268"/>
              <a:gd name="connsiteY8" fmla="*/ 83869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8"/>
                  <a:pt x="50281" y="101863"/>
                  <a:pt x="50412" y="83387"/>
                </a:cubicBezTo>
                <a:cubicBezTo>
                  <a:pt x="50544" y="64912"/>
                  <a:pt x="65634" y="50042"/>
                  <a:pt x="84105" y="50175"/>
                </a:cubicBezTo>
                <a:cubicBezTo>
                  <a:pt x="102588" y="50309"/>
                  <a:pt x="117451" y="65393"/>
                  <a:pt x="117320" y="83869"/>
                </a:cubicBezTo>
                <a:cubicBezTo>
                  <a:pt x="117260" y="92657"/>
                  <a:pt x="113736" y="101068"/>
                  <a:pt x="107523" y="107284"/>
                </a:cubicBezTo>
                <a:cubicBezTo>
                  <a:pt x="101178" y="113593"/>
                  <a:pt x="92576" y="117119"/>
                  <a:pt x="83627" y="117081"/>
                </a:cubicBezTo>
                <a:close/>
              </a:path>
            </a:pathLst>
          </a:custGeom>
          <a:solidFill>
            <a:schemeClr val="accent1"/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162" name="Groep 161">
            <a:extLst>
              <a:ext uri="{FF2B5EF4-FFF2-40B4-BE49-F238E27FC236}">
                <a16:creationId xmlns:a16="http://schemas.microsoft.com/office/drawing/2014/main" id="{7B7D2BA0-D05A-A0A2-0B6B-6A26CC015F37}"/>
              </a:ext>
            </a:extLst>
          </p:cNvPr>
          <p:cNvGrpSpPr/>
          <p:nvPr userDrawn="1"/>
        </p:nvGrpSpPr>
        <p:grpSpPr>
          <a:xfrm>
            <a:off x="1436100" y="1788305"/>
            <a:ext cx="151965" cy="151965"/>
            <a:chOff x="1436100" y="1788305"/>
            <a:chExt cx="151965" cy="151965"/>
          </a:xfrm>
        </p:grpSpPr>
        <p:sp>
          <p:nvSpPr>
            <p:cNvPr id="68" name="Vrije vorm: vorm 67">
              <a:extLst>
                <a:ext uri="{FF2B5EF4-FFF2-40B4-BE49-F238E27FC236}">
                  <a16:creationId xmlns:a16="http://schemas.microsoft.com/office/drawing/2014/main" id="{8A125716-26D8-31F5-8C30-D9F2919D2C94}"/>
                </a:ext>
              </a:extLst>
            </p:cNvPr>
            <p:cNvSpPr/>
            <p:nvPr/>
          </p:nvSpPr>
          <p:spPr>
            <a:xfrm>
              <a:off x="1436100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69" name="Vrije vorm: vorm 68">
              <a:extLst>
                <a:ext uri="{FF2B5EF4-FFF2-40B4-BE49-F238E27FC236}">
                  <a16:creationId xmlns:a16="http://schemas.microsoft.com/office/drawing/2014/main" id="{BB004EFC-EFCE-790B-285E-3BE07FAE7556}"/>
                </a:ext>
              </a:extLst>
            </p:cNvPr>
            <p:cNvSpPr/>
            <p:nvPr/>
          </p:nvSpPr>
          <p:spPr>
            <a:xfrm>
              <a:off x="1436100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58" name="Groep 157">
            <a:extLst>
              <a:ext uri="{FF2B5EF4-FFF2-40B4-BE49-F238E27FC236}">
                <a16:creationId xmlns:a16="http://schemas.microsoft.com/office/drawing/2014/main" id="{984FA816-DE39-A0E1-8328-81C54E0D0358}"/>
              </a:ext>
            </a:extLst>
          </p:cNvPr>
          <p:cNvGrpSpPr/>
          <p:nvPr userDrawn="1"/>
        </p:nvGrpSpPr>
        <p:grpSpPr>
          <a:xfrm>
            <a:off x="2955752" y="1788305"/>
            <a:ext cx="151965" cy="151965"/>
            <a:chOff x="2955752" y="1788305"/>
            <a:chExt cx="151965" cy="151965"/>
          </a:xfrm>
        </p:grpSpPr>
        <p:sp>
          <p:nvSpPr>
            <p:cNvPr id="70" name="Vrije vorm: vorm 69">
              <a:extLst>
                <a:ext uri="{FF2B5EF4-FFF2-40B4-BE49-F238E27FC236}">
                  <a16:creationId xmlns:a16="http://schemas.microsoft.com/office/drawing/2014/main" id="{AD86F847-8E61-1D6F-78D0-FB5A19372180}"/>
                </a:ext>
              </a:extLst>
            </p:cNvPr>
            <p:cNvSpPr/>
            <p:nvPr/>
          </p:nvSpPr>
          <p:spPr>
            <a:xfrm>
              <a:off x="2955752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71" name="Vrije vorm: vorm 70">
              <a:extLst>
                <a:ext uri="{FF2B5EF4-FFF2-40B4-BE49-F238E27FC236}">
                  <a16:creationId xmlns:a16="http://schemas.microsoft.com/office/drawing/2014/main" id="{FDEAE792-505A-B947-5B3D-F2D7F7551D23}"/>
                </a:ext>
              </a:extLst>
            </p:cNvPr>
            <p:cNvSpPr/>
            <p:nvPr/>
          </p:nvSpPr>
          <p:spPr>
            <a:xfrm>
              <a:off x="2955752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4" name="Groep 163">
            <a:extLst>
              <a:ext uri="{FF2B5EF4-FFF2-40B4-BE49-F238E27FC236}">
                <a16:creationId xmlns:a16="http://schemas.microsoft.com/office/drawing/2014/main" id="{B0A7183E-C35F-6C61-AEE0-F1C935378057}"/>
              </a:ext>
            </a:extLst>
          </p:cNvPr>
          <p:cNvGrpSpPr/>
          <p:nvPr userDrawn="1"/>
        </p:nvGrpSpPr>
        <p:grpSpPr>
          <a:xfrm>
            <a:off x="676275" y="2548131"/>
            <a:ext cx="151965" cy="151965"/>
            <a:chOff x="676275" y="2548131"/>
            <a:chExt cx="151965" cy="151965"/>
          </a:xfrm>
        </p:grpSpPr>
        <p:sp>
          <p:nvSpPr>
            <p:cNvPr id="80" name="Vrije vorm: vorm 79">
              <a:extLst>
                <a:ext uri="{FF2B5EF4-FFF2-40B4-BE49-F238E27FC236}">
                  <a16:creationId xmlns:a16="http://schemas.microsoft.com/office/drawing/2014/main" id="{D2E2D6AA-4CA8-D20E-CBDB-5434A2E39CED}"/>
                </a:ext>
              </a:extLst>
            </p:cNvPr>
            <p:cNvSpPr/>
            <p:nvPr/>
          </p:nvSpPr>
          <p:spPr>
            <a:xfrm>
              <a:off x="676275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1" name="Vrije vorm: vorm 80">
              <a:extLst>
                <a:ext uri="{FF2B5EF4-FFF2-40B4-BE49-F238E27FC236}">
                  <a16:creationId xmlns:a16="http://schemas.microsoft.com/office/drawing/2014/main" id="{4301B2DD-311B-2255-EA5B-04951991C33C}"/>
                </a:ext>
              </a:extLst>
            </p:cNvPr>
            <p:cNvSpPr/>
            <p:nvPr/>
          </p:nvSpPr>
          <p:spPr>
            <a:xfrm>
              <a:off x="676275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1" name="Groep 160">
            <a:extLst>
              <a:ext uri="{FF2B5EF4-FFF2-40B4-BE49-F238E27FC236}">
                <a16:creationId xmlns:a16="http://schemas.microsoft.com/office/drawing/2014/main" id="{CE4F4FA7-E506-2F57-F370-F6834CB0762A}"/>
              </a:ext>
            </a:extLst>
          </p:cNvPr>
          <p:cNvGrpSpPr/>
          <p:nvPr userDrawn="1"/>
        </p:nvGrpSpPr>
        <p:grpSpPr>
          <a:xfrm>
            <a:off x="2195927" y="2548131"/>
            <a:ext cx="151965" cy="151965"/>
            <a:chOff x="2195927" y="2548131"/>
            <a:chExt cx="151965" cy="151965"/>
          </a:xfrm>
        </p:grpSpPr>
        <p:sp>
          <p:nvSpPr>
            <p:cNvPr id="82" name="Vrije vorm: vorm 81">
              <a:extLst>
                <a:ext uri="{FF2B5EF4-FFF2-40B4-BE49-F238E27FC236}">
                  <a16:creationId xmlns:a16="http://schemas.microsoft.com/office/drawing/2014/main" id="{567D651F-B8AF-EB1B-946A-90EC4F80C48D}"/>
                </a:ext>
              </a:extLst>
            </p:cNvPr>
            <p:cNvSpPr/>
            <p:nvPr/>
          </p:nvSpPr>
          <p:spPr>
            <a:xfrm>
              <a:off x="2195927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3" name="Vrije vorm: vorm 82">
              <a:extLst>
                <a:ext uri="{FF2B5EF4-FFF2-40B4-BE49-F238E27FC236}">
                  <a16:creationId xmlns:a16="http://schemas.microsoft.com/office/drawing/2014/main" id="{C58E6801-4084-0EAD-A0FE-E6C5FE4198EF}"/>
                </a:ext>
              </a:extLst>
            </p:cNvPr>
            <p:cNvSpPr/>
            <p:nvPr/>
          </p:nvSpPr>
          <p:spPr>
            <a:xfrm>
              <a:off x="2195927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0" name="Groep 159">
            <a:extLst>
              <a:ext uri="{FF2B5EF4-FFF2-40B4-BE49-F238E27FC236}">
                <a16:creationId xmlns:a16="http://schemas.microsoft.com/office/drawing/2014/main" id="{C9687D3C-EE2D-58ED-5ED2-6F58BFF75D3D}"/>
              </a:ext>
            </a:extLst>
          </p:cNvPr>
          <p:cNvGrpSpPr/>
          <p:nvPr userDrawn="1"/>
        </p:nvGrpSpPr>
        <p:grpSpPr>
          <a:xfrm>
            <a:off x="3715579" y="2548131"/>
            <a:ext cx="151965" cy="151965"/>
            <a:chOff x="3715579" y="2548131"/>
            <a:chExt cx="151965" cy="151965"/>
          </a:xfrm>
        </p:grpSpPr>
        <p:sp>
          <p:nvSpPr>
            <p:cNvPr id="84" name="Vrije vorm: vorm 83">
              <a:extLst>
                <a:ext uri="{FF2B5EF4-FFF2-40B4-BE49-F238E27FC236}">
                  <a16:creationId xmlns:a16="http://schemas.microsoft.com/office/drawing/2014/main" id="{9CFB7428-1640-7106-71E3-CEEC9C2199A2}"/>
                </a:ext>
              </a:extLst>
            </p:cNvPr>
            <p:cNvSpPr/>
            <p:nvPr/>
          </p:nvSpPr>
          <p:spPr>
            <a:xfrm>
              <a:off x="3715579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5" name="Vrije vorm: vorm 84">
              <a:extLst>
                <a:ext uri="{FF2B5EF4-FFF2-40B4-BE49-F238E27FC236}">
                  <a16:creationId xmlns:a16="http://schemas.microsoft.com/office/drawing/2014/main" id="{E639F2F6-22F6-E6C0-30E7-C9A4563FD620}"/>
                </a:ext>
              </a:extLst>
            </p:cNvPr>
            <p:cNvSpPr/>
            <p:nvPr/>
          </p:nvSpPr>
          <p:spPr>
            <a:xfrm>
              <a:off x="3715579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5" name="Groep 164">
            <a:extLst>
              <a:ext uri="{FF2B5EF4-FFF2-40B4-BE49-F238E27FC236}">
                <a16:creationId xmlns:a16="http://schemas.microsoft.com/office/drawing/2014/main" id="{03DF1EB7-0FEA-269F-398C-FE1B27505950}"/>
              </a:ext>
            </a:extLst>
          </p:cNvPr>
          <p:cNvGrpSpPr/>
          <p:nvPr userDrawn="1"/>
        </p:nvGrpSpPr>
        <p:grpSpPr>
          <a:xfrm>
            <a:off x="1436100" y="3307957"/>
            <a:ext cx="151965" cy="151965"/>
            <a:chOff x="1436100" y="3307957"/>
            <a:chExt cx="151965" cy="151965"/>
          </a:xfrm>
        </p:grpSpPr>
        <p:sp>
          <p:nvSpPr>
            <p:cNvPr id="94" name="Vrije vorm: vorm 93">
              <a:extLst>
                <a:ext uri="{FF2B5EF4-FFF2-40B4-BE49-F238E27FC236}">
                  <a16:creationId xmlns:a16="http://schemas.microsoft.com/office/drawing/2014/main" id="{5E364CBB-B959-5E3F-73C1-837472B06288}"/>
                </a:ext>
              </a:extLst>
            </p:cNvPr>
            <p:cNvSpPr/>
            <p:nvPr/>
          </p:nvSpPr>
          <p:spPr>
            <a:xfrm>
              <a:off x="1436100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5" name="Vrije vorm: vorm 94">
              <a:extLst>
                <a:ext uri="{FF2B5EF4-FFF2-40B4-BE49-F238E27FC236}">
                  <a16:creationId xmlns:a16="http://schemas.microsoft.com/office/drawing/2014/main" id="{CD16A07E-9EFA-E89B-BC1C-46C9F7A82B72}"/>
                </a:ext>
              </a:extLst>
            </p:cNvPr>
            <p:cNvSpPr/>
            <p:nvPr/>
          </p:nvSpPr>
          <p:spPr>
            <a:xfrm>
              <a:off x="1436100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6" name="Groep 165">
            <a:extLst>
              <a:ext uri="{FF2B5EF4-FFF2-40B4-BE49-F238E27FC236}">
                <a16:creationId xmlns:a16="http://schemas.microsoft.com/office/drawing/2014/main" id="{C1B70BE9-407A-0E6A-3837-8939A0171A04}"/>
              </a:ext>
            </a:extLst>
          </p:cNvPr>
          <p:cNvGrpSpPr/>
          <p:nvPr userDrawn="1"/>
        </p:nvGrpSpPr>
        <p:grpSpPr>
          <a:xfrm>
            <a:off x="2955752" y="3307957"/>
            <a:ext cx="151965" cy="151965"/>
            <a:chOff x="2955752" y="3307957"/>
            <a:chExt cx="151965" cy="151965"/>
          </a:xfrm>
        </p:grpSpPr>
        <p:sp>
          <p:nvSpPr>
            <p:cNvPr id="96" name="Vrije vorm: vorm 95">
              <a:extLst>
                <a:ext uri="{FF2B5EF4-FFF2-40B4-BE49-F238E27FC236}">
                  <a16:creationId xmlns:a16="http://schemas.microsoft.com/office/drawing/2014/main" id="{88F45089-4D4B-BB1C-967C-CCCB812909CD}"/>
                </a:ext>
              </a:extLst>
            </p:cNvPr>
            <p:cNvSpPr/>
            <p:nvPr/>
          </p:nvSpPr>
          <p:spPr>
            <a:xfrm>
              <a:off x="2955752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7" name="Vrije vorm: vorm 96">
              <a:extLst>
                <a:ext uri="{FF2B5EF4-FFF2-40B4-BE49-F238E27FC236}">
                  <a16:creationId xmlns:a16="http://schemas.microsoft.com/office/drawing/2014/main" id="{FEB8741D-9861-0DD8-5ED8-7FA803D11C83}"/>
                </a:ext>
              </a:extLst>
            </p:cNvPr>
            <p:cNvSpPr/>
            <p:nvPr/>
          </p:nvSpPr>
          <p:spPr>
            <a:xfrm>
              <a:off x="2955752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8" name="Groep 167">
            <a:extLst>
              <a:ext uri="{FF2B5EF4-FFF2-40B4-BE49-F238E27FC236}">
                <a16:creationId xmlns:a16="http://schemas.microsoft.com/office/drawing/2014/main" id="{1B6FD9A4-DACA-37B9-98F4-C71FEFD0B974}"/>
              </a:ext>
            </a:extLst>
          </p:cNvPr>
          <p:cNvGrpSpPr/>
          <p:nvPr userDrawn="1"/>
        </p:nvGrpSpPr>
        <p:grpSpPr>
          <a:xfrm>
            <a:off x="2195927" y="4067783"/>
            <a:ext cx="151965" cy="151965"/>
            <a:chOff x="2195927" y="4067783"/>
            <a:chExt cx="151965" cy="151965"/>
          </a:xfrm>
        </p:grpSpPr>
        <p:sp>
          <p:nvSpPr>
            <p:cNvPr id="108" name="Vrije vorm: vorm 107">
              <a:extLst>
                <a:ext uri="{FF2B5EF4-FFF2-40B4-BE49-F238E27FC236}">
                  <a16:creationId xmlns:a16="http://schemas.microsoft.com/office/drawing/2014/main" id="{CCED135B-B3C7-89A4-FFCF-16DF9B96CF81}"/>
                </a:ext>
              </a:extLst>
            </p:cNvPr>
            <p:cNvSpPr/>
            <p:nvPr/>
          </p:nvSpPr>
          <p:spPr>
            <a:xfrm>
              <a:off x="2195927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9" name="Vrije vorm: vorm 108">
              <a:extLst>
                <a:ext uri="{FF2B5EF4-FFF2-40B4-BE49-F238E27FC236}">
                  <a16:creationId xmlns:a16="http://schemas.microsoft.com/office/drawing/2014/main" id="{86E06E43-40C0-FE50-372F-270A08CD1B3D}"/>
                </a:ext>
              </a:extLst>
            </p:cNvPr>
            <p:cNvSpPr/>
            <p:nvPr/>
          </p:nvSpPr>
          <p:spPr>
            <a:xfrm>
              <a:off x="2195927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9" name="Groep 168">
            <a:extLst>
              <a:ext uri="{FF2B5EF4-FFF2-40B4-BE49-F238E27FC236}">
                <a16:creationId xmlns:a16="http://schemas.microsoft.com/office/drawing/2014/main" id="{5A57400C-83D1-42EE-0DA7-984A6AF4083F}"/>
              </a:ext>
            </a:extLst>
          </p:cNvPr>
          <p:cNvGrpSpPr/>
          <p:nvPr userDrawn="1"/>
        </p:nvGrpSpPr>
        <p:grpSpPr>
          <a:xfrm>
            <a:off x="3715579" y="4067783"/>
            <a:ext cx="151965" cy="151965"/>
            <a:chOff x="3715579" y="4067783"/>
            <a:chExt cx="151965" cy="151965"/>
          </a:xfrm>
        </p:grpSpPr>
        <p:sp>
          <p:nvSpPr>
            <p:cNvPr id="110" name="Vrije vorm: vorm 109">
              <a:extLst>
                <a:ext uri="{FF2B5EF4-FFF2-40B4-BE49-F238E27FC236}">
                  <a16:creationId xmlns:a16="http://schemas.microsoft.com/office/drawing/2014/main" id="{EABEDE96-38F2-5BAA-68C2-E6590E25BE89}"/>
                </a:ext>
              </a:extLst>
            </p:cNvPr>
            <p:cNvSpPr/>
            <p:nvPr/>
          </p:nvSpPr>
          <p:spPr>
            <a:xfrm>
              <a:off x="3715579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11" name="Vrije vorm: vorm 110">
              <a:extLst>
                <a:ext uri="{FF2B5EF4-FFF2-40B4-BE49-F238E27FC236}">
                  <a16:creationId xmlns:a16="http://schemas.microsoft.com/office/drawing/2014/main" id="{176FE4EA-22C5-CD7D-7E9E-873C98741317}"/>
                </a:ext>
              </a:extLst>
            </p:cNvPr>
            <p:cNvSpPr/>
            <p:nvPr/>
          </p:nvSpPr>
          <p:spPr>
            <a:xfrm>
              <a:off x="3715579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3" name="Groep 172">
            <a:extLst>
              <a:ext uri="{FF2B5EF4-FFF2-40B4-BE49-F238E27FC236}">
                <a16:creationId xmlns:a16="http://schemas.microsoft.com/office/drawing/2014/main" id="{FC4D7A25-396F-3AFA-1066-5827587DA31B}"/>
              </a:ext>
            </a:extLst>
          </p:cNvPr>
          <p:cNvGrpSpPr/>
          <p:nvPr userDrawn="1"/>
        </p:nvGrpSpPr>
        <p:grpSpPr>
          <a:xfrm>
            <a:off x="1436100" y="4827608"/>
            <a:ext cx="151965" cy="151965"/>
            <a:chOff x="1436100" y="4827608"/>
            <a:chExt cx="151965" cy="151965"/>
          </a:xfrm>
        </p:grpSpPr>
        <p:sp>
          <p:nvSpPr>
            <p:cNvPr id="120" name="Vrije vorm: vorm 119">
              <a:extLst>
                <a:ext uri="{FF2B5EF4-FFF2-40B4-BE49-F238E27FC236}">
                  <a16:creationId xmlns:a16="http://schemas.microsoft.com/office/drawing/2014/main" id="{B99BE0C3-DDCF-3D29-E6AA-729C69DF8DCA}"/>
                </a:ext>
              </a:extLst>
            </p:cNvPr>
            <p:cNvSpPr/>
            <p:nvPr/>
          </p:nvSpPr>
          <p:spPr>
            <a:xfrm>
              <a:off x="1436100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1" name="Vrije vorm: vorm 120">
              <a:extLst>
                <a:ext uri="{FF2B5EF4-FFF2-40B4-BE49-F238E27FC236}">
                  <a16:creationId xmlns:a16="http://schemas.microsoft.com/office/drawing/2014/main" id="{95341127-ED96-6205-BED2-8464D0EF171F}"/>
                </a:ext>
              </a:extLst>
            </p:cNvPr>
            <p:cNvSpPr/>
            <p:nvPr/>
          </p:nvSpPr>
          <p:spPr>
            <a:xfrm>
              <a:off x="1436100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2" name="Groep 171">
            <a:extLst>
              <a:ext uri="{FF2B5EF4-FFF2-40B4-BE49-F238E27FC236}">
                <a16:creationId xmlns:a16="http://schemas.microsoft.com/office/drawing/2014/main" id="{28B60DA0-1E7D-BC41-6366-B45B6A63782F}"/>
              </a:ext>
            </a:extLst>
          </p:cNvPr>
          <p:cNvGrpSpPr/>
          <p:nvPr userDrawn="1"/>
        </p:nvGrpSpPr>
        <p:grpSpPr>
          <a:xfrm>
            <a:off x="2955752" y="4827608"/>
            <a:ext cx="151965" cy="151965"/>
            <a:chOff x="2955752" y="4827608"/>
            <a:chExt cx="151965" cy="151965"/>
          </a:xfrm>
        </p:grpSpPr>
        <p:sp>
          <p:nvSpPr>
            <p:cNvPr id="122" name="Vrije vorm: vorm 121">
              <a:extLst>
                <a:ext uri="{FF2B5EF4-FFF2-40B4-BE49-F238E27FC236}">
                  <a16:creationId xmlns:a16="http://schemas.microsoft.com/office/drawing/2014/main" id="{4BB71F70-ACAD-5A30-7281-776037A25D62}"/>
                </a:ext>
              </a:extLst>
            </p:cNvPr>
            <p:cNvSpPr/>
            <p:nvPr/>
          </p:nvSpPr>
          <p:spPr>
            <a:xfrm>
              <a:off x="2955752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3" name="Vrije vorm: vorm 122">
              <a:extLst>
                <a:ext uri="{FF2B5EF4-FFF2-40B4-BE49-F238E27FC236}">
                  <a16:creationId xmlns:a16="http://schemas.microsoft.com/office/drawing/2014/main" id="{5D68C5F5-57DF-AB10-6C5B-3431B86D4D32}"/>
                </a:ext>
              </a:extLst>
            </p:cNvPr>
            <p:cNvSpPr/>
            <p:nvPr/>
          </p:nvSpPr>
          <p:spPr>
            <a:xfrm>
              <a:off x="2955752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133" name="Vrije vorm: vorm 132">
            <a:extLst>
              <a:ext uri="{FF2B5EF4-FFF2-40B4-BE49-F238E27FC236}">
                <a16:creationId xmlns:a16="http://schemas.microsoft.com/office/drawing/2014/main" id="{C60C56A3-815B-AE9B-03C5-7AF6E64A4793}"/>
              </a:ext>
            </a:extLst>
          </p:cNvPr>
          <p:cNvSpPr/>
          <p:nvPr/>
        </p:nvSpPr>
        <p:spPr>
          <a:xfrm>
            <a:off x="676275" y="5587435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4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4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5" y="101071"/>
                  <a:pt x="107523" y="107284"/>
                </a:cubicBezTo>
                <a:cubicBezTo>
                  <a:pt x="101202" y="113628"/>
                  <a:pt x="92588" y="117165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175" name="Groep 174">
            <a:extLst>
              <a:ext uri="{FF2B5EF4-FFF2-40B4-BE49-F238E27FC236}">
                <a16:creationId xmlns:a16="http://schemas.microsoft.com/office/drawing/2014/main" id="{F144AE15-1859-C558-5995-5A64A15E93E7}"/>
              </a:ext>
            </a:extLst>
          </p:cNvPr>
          <p:cNvGrpSpPr/>
          <p:nvPr userDrawn="1"/>
        </p:nvGrpSpPr>
        <p:grpSpPr>
          <a:xfrm>
            <a:off x="2195927" y="5587435"/>
            <a:ext cx="151965" cy="151965"/>
            <a:chOff x="2195927" y="5587435"/>
            <a:chExt cx="151965" cy="151965"/>
          </a:xfrm>
        </p:grpSpPr>
        <p:sp>
          <p:nvSpPr>
            <p:cNvPr id="134" name="Vrije vorm: vorm 133">
              <a:extLst>
                <a:ext uri="{FF2B5EF4-FFF2-40B4-BE49-F238E27FC236}">
                  <a16:creationId xmlns:a16="http://schemas.microsoft.com/office/drawing/2014/main" id="{EA4DC19E-7F78-D7B2-1F34-4DF8F33D195D}"/>
                </a:ext>
              </a:extLst>
            </p:cNvPr>
            <p:cNvSpPr/>
            <p:nvPr/>
          </p:nvSpPr>
          <p:spPr>
            <a:xfrm>
              <a:off x="2195927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5" name="Vrije vorm: vorm 134">
              <a:extLst>
                <a:ext uri="{FF2B5EF4-FFF2-40B4-BE49-F238E27FC236}">
                  <a16:creationId xmlns:a16="http://schemas.microsoft.com/office/drawing/2014/main" id="{E5D83847-8FB2-630F-4432-B7C10E2FC3C2}"/>
                </a:ext>
              </a:extLst>
            </p:cNvPr>
            <p:cNvSpPr/>
            <p:nvPr/>
          </p:nvSpPr>
          <p:spPr>
            <a:xfrm>
              <a:off x="2195927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6" name="Groep 175">
            <a:extLst>
              <a:ext uri="{FF2B5EF4-FFF2-40B4-BE49-F238E27FC236}">
                <a16:creationId xmlns:a16="http://schemas.microsoft.com/office/drawing/2014/main" id="{A9468737-5BF2-67A4-F738-FC0A3656D10C}"/>
              </a:ext>
            </a:extLst>
          </p:cNvPr>
          <p:cNvGrpSpPr/>
          <p:nvPr userDrawn="1"/>
        </p:nvGrpSpPr>
        <p:grpSpPr>
          <a:xfrm>
            <a:off x="3715579" y="5587435"/>
            <a:ext cx="151965" cy="151965"/>
            <a:chOff x="3715579" y="5587435"/>
            <a:chExt cx="151965" cy="151965"/>
          </a:xfrm>
        </p:grpSpPr>
        <p:sp>
          <p:nvSpPr>
            <p:cNvPr id="136" name="Vrije vorm: vorm 135">
              <a:extLst>
                <a:ext uri="{FF2B5EF4-FFF2-40B4-BE49-F238E27FC236}">
                  <a16:creationId xmlns:a16="http://schemas.microsoft.com/office/drawing/2014/main" id="{F97241AD-ECDD-F220-12EA-3C2C973141B2}"/>
                </a:ext>
              </a:extLst>
            </p:cNvPr>
            <p:cNvSpPr/>
            <p:nvPr/>
          </p:nvSpPr>
          <p:spPr>
            <a:xfrm>
              <a:off x="3715579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7" name="Vrije vorm: vorm 136">
              <a:extLst>
                <a:ext uri="{FF2B5EF4-FFF2-40B4-BE49-F238E27FC236}">
                  <a16:creationId xmlns:a16="http://schemas.microsoft.com/office/drawing/2014/main" id="{54FAEAC3-B54A-3D25-2565-095439C1DC7D}"/>
                </a:ext>
              </a:extLst>
            </p:cNvPr>
            <p:cNvSpPr/>
            <p:nvPr/>
          </p:nvSpPr>
          <p:spPr>
            <a:xfrm>
              <a:off x="3715579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9" name="Groep 178">
            <a:extLst>
              <a:ext uri="{FF2B5EF4-FFF2-40B4-BE49-F238E27FC236}">
                <a16:creationId xmlns:a16="http://schemas.microsoft.com/office/drawing/2014/main" id="{C575942B-F4ED-A097-3F6C-66CFF5E59E26}"/>
              </a:ext>
            </a:extLst>
          </p:cNvPr>
          <p:cNvGrpSpPr/>
          <p:nvPr userDrawn="1"/>
        </p:nvGrpSpPr>
        <p:grpSpPr>
          <a:xfrm>
            <a:off x="1436100" y="6347260"/>
            <a:ext cx="151965" cy="151965"/>
            <a:chOff x="1436100" y="6347260"/>
            <a:chExt cx="151965" cy="151965"/>
          </a:xfrm>
        </p:grpSpPr>
        <p:sp>
          <p:nvSpPr>
            <p:cNvPr id="146" name="Vrije vorm: vorm 145">
              <a:extLst>
                <a:ext uri="{FF2B5EF4-FFF2-40B4-BE49-F238E27FC236}">
                  <a16:creationId xmlns:a16="http://schemas.microsoft.com/office/drawing/2014/main" id="{37AD87F1-07C6-9CC6-D5AA-74F12BF3245E}"/>
                </a:ext>
              </a:extLst>
            </p:cNvPr>
            <p:cNvSpPr/>
            <p:nvPr/>
          </p:nvSpPr>
          <p:spPr>
            <a:xfrm>
              <a:off x="1436100" y="6347260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47" name="Vrije vorm: vorm 146">
              <a:extLst>
                <a:ext uri="{FF2B5EF4-FFF2-40B4-BE49-F238E27FC236}">
                  <a16:creationId xmlns:a16="http://schemas.microsoft.com/office/drawing/2014/main" id="{DE56784E-09B2-7D5E-6A60-1DFCF78DEF8F}"/>
                </a:ext>
              </a:extLst>
            </p:cNvPr>
            <p:cNvSpPr/>
            <p:nvPr/>
          </p:nvSpPr>
          <p:spPr>
            <a:xfrm>
              <a:off x="1436100" y="6347260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59"/>
                    <a:pt x="113736" y="101071"/>
                    <a:pt x="107523" y="107283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149" name="Vrije vorm: vorm 148">
            <a:extLst>
              <a:ext uri="{FF2B5EF4-FFF2-40B4-BE49-F238E27FC236}">
                <a16:creationId xmlns:a16="http://schemas.microsoft.com/office/drawing/2014/main" id="{65BD0B66-BE91-1D3C-EE40-4FBD0E849A73}"/>
              </a:ext>
            </a:extLst>
          </p:cNvPr>
          <p:cNvSpPr/>
          <p:nvPr/>
        </p:nvSpPr>
        <p:spPr>
          <a:xfrm>
            <a:off x="2955752" y="6347260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4 h 167268"/>
              <a:gd name="connsiteX8" fmla="*/ 117320 w 167268"/>
              <a:gd name="connsiteY8" fmla="*/ 83866 h 167268"/>
              <a:gd name="connsiteX9" fmla="*/ 107523 w 167268"/>
              <a:gd name="connsiteY9" fmla="*/ 107283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4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59"/>
                  <a:pt x="113736" y="101071"/>
                  <a:pt x="107523" y="107283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85" name="Vrije vorm: vorm 184">
            <a:extLst>
              <a:ext uri="{FF2B5EF4-FFF2-40B4-BE49-F238E27FC236}">
                <a16:creationId xmlns:a16="http://schemas.microsoft.com/office/drawing/2014/main" id="{1B13F80D-F64F-411F-E09B-DEACB0B05A73}"/>
              </a:ext>
            </a:extLst>
          </p:cNvPr>
          <p:cNvSpPr/>
          <p:nvPr/>
        </p:nvSpPr>
        <p:spPr>
          <a:xfrm>
            <a:off x="3726432" y="1025088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3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3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6" y="101071"/>
                  <a:pt x="107523" y="107284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90" name="Vrije vorm: vorm 189">
            <a:extLst>
              <a:ext uri="{FF2B5EF4-FFF2-40B4-BE49-F238E27FC236}">
                <a16:creationId xmlns:a16="http://schemas.microsoft.com/office/drawing/2014/main" id="{CB2408CD-4200-C813-A0A5-7865C44B31FF}"/>
              </a:ext>
            </a:extLst>
          </p:cNvPr>
          <p:cNvSpPr/>
          <p:nvPr/>
        </p:nvSpPr>
        <p:spPr>
          <a:xfrm>
            <a:off x="5159247" y="3039403"/>
            <a:ext cx="2216828" cy="779193"/>
          </a:xfrm>
          <a:custGeom>
            <a:avLst/>
            <a:gdLst>
              <a:gd name="connsiteX0" fmla="*/ 1023336 w 1241615"/>
              <a:gd name="connsiteY0" fmla="*/ 283281 h 436415"/>
              <a:gd name="connsiteX1" fmla="*/ 958240 w 1241615"/>
              <a:gd name="connsiteY1" fmla="*/ 218184 h 436415"/>
              <a:gd name="connsiteX2" fmla="*/ 1023336 w 1241615"/>
              <a:gd name="connsiteY2" fmla="*/ 153087 h 436415"/>
              <a:gd name="connsiteX3" fmla="*/ 1088433 w 1241615"/>
              <a:gd name="connsiteY3" fmla="*/ 218184 h 436415"/>
              <a:gd name="connsiteX4" fmla="*/ 1023336 w 1241615"/>
              <a:gd name="connsiteY4" fmla="*/ 283281 h 436415"/>
              <a:gd name="connsiteX5" fmla="*/ 1023336 w 1241615"/>
              <a:gd name="connsiteY5" fmla="*/ 0 h 436415"/>
              <a:gd name="connsiteX6" fmla="*/ 808403 w 1241615"/>
              <a:gd name="connsiteY6" fmla="*/ 180235 h 436415"/>
              <a:gd name="connsiteX7" fmla="*/ 808403 w 1241615"/>
              <a:gd name="connsiteY7" fmla="*/ 53769 h 436415"/>
              <a:gd name="connsiteX8" fmla="*/ 761899 w 1241615"/>
              <a:gd name="connsiteY8" fmla="*/ 7265 h 436415"/>
              <a:gd name="connsiteX9" fmla="*/ 652305 w 1241615"/>
              <a:gd name="connsiteY9" fmla="*/ 7265 h 436415"/>
              <a:gd name="connsiteX10" fmla="*/ 652305 w 1241615"/>
              <a:gd name="connsiteY10" fmla="*/ 171823 h 436415"/>
              <a:gd name="connsiteX11" fmla="*/ 558579 w 1241615"/>
              <a:gd name="connsiteY11" fmla="*/ 44497 h 436415"/>
              <a:gd name="connsiteX12" fmla="*/ 484210 w 1241615"/>
              <a:gd name="connsiteY12" fmla="*/ 7265 h 436415"/>
              <a:gd name="connsiteX13" fmla="*/ 0 w 1241615"/>
              <a:gd name="connsiteY13" fmla="*/ 7265 h 436415"/>
              <a:gd name="connsiteX14" fmla="*/ 0 w 1241615"/>
              <a:gd name="connsiteY14" fmla="*/ 119392 h 436415"/>
              <a:gd name="connsiteX15" fmla="*/ 45787 w 1241615"/>
              <a:gd name="connsiteY15" fmla="*/ 165227 h 436415"/>
              <a:gd name="connsiteX16" fmla="*/ 118245 w 1241615"/>
              <a:gd name="connsiteY16" fmla="*/ 165227 h 436415"/>
              <a:gd name="connsiteX17" fmla="*/ 118245 w 1241615"/>
              <a:gd name="connsiteY17" fmla="*/ 382742 h 436415"/>
              <a:gd name="connsiteX18" fmla="*/ 164749 w 1241615"/>
              <a:gd name="connsiteY18" fmla="*/ 429246 h 436415"/>
              <a:gd name="connsiteX19" fmla="*/ 283328 w 1241615"/>
              <a:gd name="connsiteY19" fmla="*/ 429246 h 436415"/>
              <a:gd name="connsiteX20" fmla="*/ 283328 w 1241615"/>
              <a:gd name="connsiteY20" fmla="*/ 165179 h 436415"/>
              <a:gd name="connsiteX21" fmla="*/ 383411 w 1241615"/>
              <a:gd name="connsiteY21" fmla="*/ 165179 h 436415"/>
              <a:gd name="connsiteX22" fmla="*/ 383411 w 1241615"/>
              <a:gd name="connsiteY22" fmla="*/ 382694 h 436415"/>
              <a:gd name="connsiteX23" fmla="*/ 429915 w 1241615"/>
              <a:gd name="connsiteY23" fmla="*/ 429199 h 436415"/>
              <a:gd name="connsiteX24" fmla="*/ 539557 w 1241615"/>
              <a:gd name="connsiteY24" fmla="*/ 429199 h 436415"/>
              <a:gd name="connsiteX25" fmla="*/ 539557 w 1241615"/>
              <a:gd name="connsiteY25" fmla="*/ 264641 h 436415"/>
              <a:gd name="connsiteX26" fmla="*/ 632948 w 1241615"/>
              <a:gd name="connsiteY26" fmla="*/ 391966 h 436415"/>
              <a:gd name="connsiteX27" fmla="*/ 707364 w 1241615"/>
              <a:gd name="connsiteY27" fmla="*/ 429199 h 436415"/>
              <a:gd name="connsiteX28" fmla="*/ 808403 w 1241615"/>
              <a:gd name="connsiteY28" fmla="*/ 429199 h 436415"/>
              <a:gd name="connsiteX29" fmla="*/ 808403 w 1241615"/>
              <a:gd name="connsiteY29" fmla="*/ 257663 h 436415"/>
              <a:gd name="connsiteX30" fmla="*/ 1023336 w 1241615"/>
              <a:gd name="connsiteY30" fmla="*/ 436416 h 436415"/>
              <a:gd name="connsiteX31" fmla="*/ 1241616 w 1241615"/>
              <a:gd name="connsiteY31" fmla="*/ 218232 h 436415"/>
              <a:gd name="connsiteX32" fmla="*/ 1023336 w 1241615"/>
              <a:gd name="connsiteY32" fmla="*/ 0 h 436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241615" h="436415">
                <a:moveTo>
                  <a:pt x="1023336" y="283281"/>
                </a:moveTo>
                <a:cubicBezTo>
                  <a:pt x="987395" y="283281"/>
                  <a:pt x="958240" y="254174"/>
                  <a:pt x="958240" y="218184"/>
                </a:cubicBezTo>
                <a:cubicBezTo>
                  <a:pt x="958240" y="182242"/>
                  <a:pt x="987395" y="153087"/>
                  <a:pt x="1023336" y="153087"/>
                </a:cubicBezTo>
                <a:cubicBezTo>
                  <a:pt x="1059278" y="153087"/>
                  <a:pt x="1088433" y="182242"/>
                  <a:pt x="1088433" y="218184"/>
                </a:cubicBezTo>
                <a:cubicBezTo>
                  <a:pt x="1088433" y="254174"/>
                  <a:pt x="1059278" y="283281"/>
                  <a:pt x="1023336" y="283281"/>
                </a:cubicBezTo>
                <a:moveTo>
                  <a:pt x="1023336" y="0"/>
                </a:moveTo>
                <a:cubicBezTo>
                  <a:pt x="912787" y="0"/>
                  <a:pt x="825609" y="75803"/>
                  <a:pt x="808403" y="180235"/>
                </a:cubicBezTo>
                <a:lnTo>
                  <a:pt x="808403" y="53769"/>
                </a:lnTo>
                <a:cubicBezTo>
                  <a:pt x="808403" y="21221"/>
                  <a:pt x="794447" y="7265"/>
                  <a:pt x="761899" y="7265"/>
                </a:cubicBezTo>
                <a:lnTo>
                  <a:pt x="652305" y="7265"/>
                </a:lnTo>
                <a:lnTo>
                  <a:pt x="652305" y="171823"/>
                </a:lnTo>
                <a:lnTo>
                  <a:pt x="558579" y="44497"/>
                </a:lnTo>
                <a:cubicBezTo>
                  <a:pt x="538218" y="17493"/>
                  <a:pt x="518097" y="7265"/>
                  <a:pt x="484210" y="7265"/>
                </a:cubicBezTo>
                <a:lnTo>
                  <a:pt x="0" y="7265"/>
                </a:lnTo>
                <a:lnTo>
                  <a:pt x="0" y="119392"/>
                </a:lnTo>
                <a:cubicBezTo>
                  <a:pt x="0" y="151462"/>
                  <a:pt x="13765" y="165227"/>
                  <a:pt x="45787" y="165227"/>
                </a:cubicBezTo>
                <a:lnTo>
                  <a:pt x="118245" y="165227"/>
                </a:lnTo>
                <a:lnTo>
                  <a:pt x="118245" y="382742"/>
                </a:lnTo>
                <a:cubicBezTo>
                  <a:pt x="118245" y="415242"/>
                  <a:pt x="132201" y="429246"/>
                  <a:pt x="164749" y="429246"/>
                </a:cubicBezTo>
                <a:lnTo>
                  <a:pt x="283328" y="429246"/>
                </a:lnTo>
                <a:lnTo>
                  <a:pt x="283328" y="165179"/>
                </a:lnTo>
                <a:lnTo>
                  <a:pt x="383411" y="165179"/>
                </a:lnTo>
                <a:lnTo>
                  <a:pt x="383411" y="382694"/>
                </a:lnTo>
                <a:cubicBezTo>
                  <a:pt x="383411" y="415195"/>
                  <a:pt x="397415" y="429199"/>
                  <a:pt x="429915" y="429199"/>
                </a:cubicBezTo>
                <a:lnTo>
                  <a:pt x="539557" y="429199"/>
                </a:lnTo>
                <a:lnTo>
                  <a:pt x="539557" y="264641"/>
                </a:lnTo>
                <a:lnTo>
                  <a:pt x="632948" y="391966"/>
                </a:lnTo>
                <a:cubicBezTo>
                  <a:pt x="653356" y="419018"/>
                  <a:pt x="673478" y="429199"/>
                  <a:pt x="707364" y="429199"/>
                </a:cubicBezTo>
                <a:lnTo>
                  <a:pt x="808403" y="429199"/>
                </a:lnTo>
                <a:lnTo>
                  <a:pt x="808403" y="257663"/>
                </a:lnTo>
                <a:cubicBezTo>
                  <a:pt x="825418" y="363337"/>
                  <a:pt x="910349" y="436416"/>
                  <a:pt x="1023336" y="436416"/>
                </a:cubicBezTo>
                <a:cubicBezTo>
                  <a:pt x="1146934" y="436416"/>
                  <a:pt x="1241616" y="341782"/>
                  <a:pt x="1241616" y="218232"/>
                </a:cubicBezTo>
                <a:cubicBezTo>
                  <a:pt x="1241616" y="91623"/>
                  <a:pt x="1149945" y="0"/>
                  <a:pt x="1023336" y="0"/>
                </a:cubicBezTo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98" name="Vrije vorm: vorm 97">
            <a:extLst>
              <a:ext uri="{FF2B5EF4-FFF2-40B4-BE49-F238E27FC236}">
                <a16:creationId xmlns:a16="http://schemas.microsoft.com/office/drawing/2014/main" id="{516CB248-0808-4933-9073-74E3E23C9CF4}"/>
              </a:ext>
            </a:extLst>
          </p:cNvPr>
          <p:cNvSpPr/>
          <p:nvPr userDrawn="1"/>
        </p:nvSpPr>
        <p:spPr>
          <a:xfrm>
            <a:off x="0" y="4094230"/>
            <a:ext cx="745531" cy="76255"/>
          </a:xfrm>
          <a:custGeom>
            <a:avLst/>
            <a:gdLst>
              <a:gd name="connsiteX0" fmla="*/ 0 w 745531"/>
              <a:gd name="connsiteY0" fmla="*/ 0 h 76255"/>
              <a:gd name="connsiteX1" fmla="*/ 745531 w 745531"/>
              <a:gd name="connsiteY1" fmla="*/ 0 h 76255"/>
              <a:gd name="connsiteX2" fmla="*/ 745531 w 745531"/>
              <a:gd name="connsiteY2" fmla="*/ 76255 h 76255"/>
              <a:gd name="connsiteX3" fmla="*/ 0 w 745531"/>
              <a:gd name="connsiteY3" fmla="*/ 76255 h 7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5531" h="76255">
                <a:moveTo>
                  <a:pt x="0" y="0"/>
                </a:moveTo>
                <a:lnTo>
                  <a:pt x="745531" y="0"/>
                </a:lnTo>
                <a:lnTo>
                  <a:pt x="745531" y="76255"/>
                </a:lnTo>
                <a:lnTo>
                  <a:pt x="0" y="76255"/>
                </a:lnTo>
                <a:close/>
              </a:path>
            </a:pathLst>
          </a:custGeom>
          <a:gradFill>
            <a:gsLst>
              <a:gs pos="0">
                <a:srgbClr val="F1EDFA"/>
              </a:gs>
              <a:gs pos="50000">
                <a:srgbClr val="F1EDFA">
                  <a:alpha val="61961"/>
                </a:srgbClr>
              </a:gs>
              <a:gs pos="100000">
                <a:srgbClr val="F1EDFA">
                  <a:alpha val="23922"/>
                </a:srgbClr>
              </a:gs>
            </a:gsLst>
            <a:lin ang="10800000" scaled="1"/>
          </a:gradFill>
          <a:ln w="1088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 dirty="0"/>
          </a:p>
        </p:txBody>
      </p:sp>
      <p:sp>
        <p:nvSpPr>
          <p:cNvPr id="99" name="Vrije vorm: vorm 98">
            <a:extLst>
              <a:ext uri="{FF2B5EF4-FFF2-40B4-BE49-F238E27FC236}">
                <a16:creationId xmlns:a16="http://schemas.microsoft.com/office/drawing/2014/main" id="{79AEE833-1ABE-948F-6720-8A57507339E2}"/>
              </a:ext>
            </a:extLst>
          </p:cNvPr>
          <p:cNvSpPr/>
          <p:nvPr userDrawn="1"/>
        </p:nvSpPr>
        <p:spPr>
          <a:xfrm>
            <a:off x="-1" y="4105342"/>
            <a:ext cx="772439" cy="826399"/>
          </a:xfrm>
          <a:custGeom>
            <a:avLst/>
            <a:gdLst>
              <a:gd name="connsiteX0" fmla="*/ 718625 w 772439"/>
              <a:gd name="connsiteY0" fmla="*/ 0 h 826399"/>
              <a:gd name="connsiteX1" fmla="*/ 772439 w 772439"/>
              <a:gd name="connsiteY1" fmla="*/ 53923 h 826399"/>
              <a:gd name="connsiteX2" fmla="*/ 0 w 772439"/>
              <a:gd name="connsiteY2" fmla="*/ 826399 h 826399"/>
              <a:gd name="connsiteX3" fmla="*/ 0 w 772439"/>
              <a:gd name="connsiteY3" fmla="*/ 718591 h 82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439" h="826399">
                <a:moveTo>
                  <a:pt x="718625" y="0"/>
                </a:moveTo>
                <a:lnTo>
                  <a:pt x="772439" y="53923"/>
                </a:lnTo>
                <a:lnTo>
                  <a:pt x="0" y="826399"/>
                </a:lnTo>
                <a:lnTo>
                  <a:pt x="0" y="718591"/>
                </a:lnTo>
                <a:close/>
              </a:path>
            </a:pathLst>
          </a:custGeom>
          <a:gradFill>
            <a:gsLst>
              <a:gs pos="0">
                <a:srgbClr val="F1EDFA"/>
              </a:gs>
              <a:gs pos="50000">
                <a:srgbClr val="F1EDFA">
                  <a:alpha val="61961"/>
                </a:srgbClr>
              </a:gs>
              <a:gs pos="100000">
                <a:srgbClr val="F1EDFA">
                  <a:alpha val="23922"/>
                </a:srgbClr>
              </a:gs>
            </a:gsLst>
            <a:lin ang="10800000" scaled="1"/>
          </a:gradFill>
          <a:ln w="1088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 dirty="0"/>
          </a:p>
        </p:txBody>
      </p:sp>
      <p:sp>
        <p:nvSpPr>
          <p:cNvPr id="100" name="Vrije vorm: vorm 99">
            <a:extLst>
              <a:ext uri="{FF2B5EF4-FFF2-40B4-BE49-F238E27FC236}">
                <a16:creationId xmlns:a16="http://schemas.microsoft.com/office/drawing/2014/main" id="{0342E6BF-B782-E8E0-E019-40E9DF5E28F9}"/>
              </a:ext>
            </a:extLst>
          </p:cNvPr>
          <p:cNvSpPr/>
          <p:nvPr userDrawn="1"/>
        </p:nvSpPr>
        <p:spPr>
          <a:xfrm>
            <a:off x="0" y="3321973"/>
            <a:ext cx="783332" cy="837293"/>
          </a:xfrm>
          <a:custGeom>
            <a:avLst/>
            <a:gdLst>
              <a:gd name="connsiteX0" fmla="*/ 0 w 783332"/>
              <a:gd name="connsiteY0" fmla="*/ 0 h 837293"/>
              <a:gd name="connsiteX1" fmla="*/ 783332 w 783332"/>
              <a:gd name="connsiteY1" fmla="*/ 783369 h 837293"/>
              <a:gd name="connsiteX2" fmla="*/ 729518 w 783332"/>
              <a:gd name="connsiteY2" fmla="*/ 837293 h 837293"/>
              <a:gd name="connsiteX3" fmla="*/ 0 w 783332"/>
              <a:gd name="connsiteY3" fmla="*/ 107810 h 837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3332" h="837293">
                <a:moveTo>
                  <a:pt x="0" y="0"/>
                </a:moveTo>
                <a:lnTo>
                  <a:pt x="783332" y="783369"/>
                </a:lnTo>
                <a:lnTo>
                  <a:pt x="729518" y="837293"/>
                </a:lnTo>
                <a:lnTo>
                  <a:pt x="0" y="107810"/>
                </a:lnTo>
                <a:close/>
              </a:path>
            </a:pathLst>
          </a:custGeom>
          <a:gradFill>
            <a:gsLst>
              <a:gs pos="0">
                <a:srgbClr val="F1EEFA"/>
              </a:gs>
              <a:gs pos="50000">
                <a:srgbClr val="F1EEFA">
                  <a:alpha val="49804"/>
                </a:srgbClr>
              </a:gs>
              <a:gs pos="100000">
                <a:srgbClr val="F1EEFA">
                  <a:alpha val="0"/>
                </a:srgbClr>
              </a:gs>
            </a:gsLst>
            <a:lin ang="2700000" scaled="1"/>
          </a:gradFill>
          <a:ln w="1088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 dirty="0"/>
          </a:p>
        </p:txBody>
      </p:sp>
      <p:grpSp>
        <p:nvGrpSpPr>
          <p:cNvPr id="167" name="Groep 166">
            <a:extLst>
              <a:ext uri="{FF2B5EF4-FFF2-40B4-BE49-F238E27FC236}">
                <a16:creationId xmlns:a16="http://schemas.microsoft.com/office/drawing/2014/main" id="{E06E8170-EAEE-0BF4-0C2B-18C473117278}"/>
              </a:ext>
            </a:extLst>
          </p:cNvPr>
          <p:cNvGrpSpPr/>
          <p:nvPr userDrawn="1"/>
        </p:nvGrpSpPr>
        <p:grpSpPr>
          <a:xfrm>
            <a:off x="676275" y="4067783"/>
            <a:ext cx="151965" cy="151965"/>
            <a:chOff x="676275" y="4067783"/>
            <a:chExt cx="151965" cy="151965"/>
          </a:xfrm>
        </p:grpSpPr>
        <p:sp>
          <p:nvSpPr>
            <p:cNvPr id="106" name="Vrije vorm: vorm 105">
              <a:extLst>
                <a:ext uri="{FF2B5EF4-FFF2-40B4-BE49-F238E27FC236}">
                  <a16:creationId xmlns:a16="http://schemas.microsoft.com/office/drawing/2014/main" id="{511D45D6-CD2D-0AA6-E1D5-D47F40E65CCC}"/>
                </a:ext>
              </a:extLst>
            </p:cNvPr>
            <p:cNvSpPr/>
            <p:nvPr/>
          </p:nvSpPr>
          <p:spPr>
            <a:xfrm>
              <a:off x="676275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7" name="Vrije vorm: vorm 106">
              <a:extLst>
                <a:ext uri="{FF2B5EF4-FFF2-40B4-BE49-F238E27FC236}">
                  <a16:creationId xmlns:a16="http://schemas.microsoft.com/office/drawing/2014/main" id="{8EAFF20B-5065-ACDD-E494-01B2BB3E9DAC}"/>
                </a:ext>
              </a:extLst>
            </p:cNvPr>
            <p:cNvSpPr/>
            <p:nvPr/>
          </p:nvSpPr>
          <p:spPr>
            <a:xfrm>
              <a:off x="676275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35201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" fill="hold"/>
                                        <p:tgtEl>
                                          <p:spTgt spid="15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" dur="100" fill="hold"/>
                                        <p:tgtEl>
                                          <p:spTgt spid="15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2" dur="100" fill="hold"/>
                                        <p:tgtEl>
                                          <p:spTgt spid="16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8" dur="100" fill="hold"/>
                                        <p:tgtEl>
                                          <p:spTgt spid="15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4" dur="100" fill="hold"/>
                                        <p:tgtEl>
                                          <p:spTgt spid="17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40" dur="100" fill="hold"/>
                                        <p:tgtEl>
                                          <p:spTgt spid="17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46" dur="100" fill="hold"/>
                                        <p:tgtEl>
                                          <p:spTgt spid="16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2" dur="100" fill="hold"/>
                                        <p:tgtEl>
                                          <p:spTgt spid="17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8" dur="100" fill="hold"/>
                                        <p:tgtEl>
                                          <p:spTgt spid="16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64" dur="100" fill="hold"/>
                                        <p:tgtEl>
                                          <p:spTgt spid="16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70" dur="100" fill="hold"/>
                                        <p:tgtEl>
                                          <p:spTgt spid="17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76" dur="100" fill="hold"/>
                                        <p:tgtEl>
                                          <p:spTgt spid="16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82" dur="100" fill="hold"/>
                                        <p:tgtEl>
                                          <p:spTgt spid="16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88" dur="100" fill="hold"/>
                                        <p:tgtEl>
                                          <p:spTgt spid="16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94" dur="100" fill="hold"/>
                                        <p:tgtEl>
                                          <p:spTgt spid="15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100" dur="100" fill="hold"/>
                                        <p:tgtEl>
                                          <p:spTgt spid="16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106" dur="100" fill="hold"/>
                                        <p:tgtEl>
                                          <p:spTgt spid="16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12" dur="100" fill="hold"/>
                                        <p:tgtEl>
                                          <p:spTgt spid="16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18" dur="100" fill="hold"/>
                                        <p:tgtEl>
                                          <p:spTgt spid="17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8" decel="100000" fill="hold" grpId="0" nodeType="withEffect">
                                  <p:stCondLst>
                                    <p:cond delay="26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8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7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7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6" presetClass="emph" presetSubtype="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166" dur="100" fill="hold"/>
                                        <p:tgtEl>
                                          <p:spTgt spid="13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67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6" presetClass="emph" presetSubtype="0" autoRev="1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172" dur="100" fill="hold"/>
                                        <p:tgtEl>
                                          <p:spTgt spid="18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73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6" presetClass="emp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78" dur="100" fill="hold"/>
                                        <p:tgtEl>
                                          <p:spTgt spid="14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animBg="1"/>
      <p:bldP spid="192" grpId="0" animBg="1"/>
      <p:bldP spid="203" grpId="0" animBg="1"/>
      <p:bldP spid="6" grpId="0" animBg="1"/>
      <p:bldP spid="8" grpId="0" animBg="1"/>
      <p:bldP spid="13" grpId="0" animBg="1"/>
      <p:bldP spid="14" grpId="0" animBg="1"/>
      <p:bldP spid="19" grpId="0" animBg="1"/>
      <p:bldP spid="20" grpId="0" animBg="1"/>
      <p:bldP spid="133" grpId="0" animBg="1"/>
      <p:bldP spid="133" grpId="1" animBg="1"/>
      <p:bldP spid="149" grpId="0" animBg="1"/>
      <p:bldP spid="149" grpId="1" animBg="1"/>
      <p:bldP spid="185" grpId="0" animBg="1"/>
      <p:bldP spid="185" grpId="1" animBg="1"/>
      <p:bldP spid="190" grpId="0" animBg="1"/>
      <p:bldP spid="98" grpId="0" animBg="1"/>
      <p:bldP spid="99" grpId="0" animBg="1"/>
      <p:bldP spid="100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9D5A26-B4B5-47D7-AE48-D5B9A7EF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51A3-2FA8-4796-995F-0A512E50FE09}" type="datetime1">
              <a:rPr lang="en-GB" noProof="0" smtClean="0"/>
              <a:t>27/03/2023</a:t>
            </a:fld>
            <a:endParaRPr lang="en-GB" noProof="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864317-6C6E-4970-8602-A0B2E6A8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March 27 2023 | ACE TechTalk - Microservices Cloud Simulator</a:t>
            </a:r>
            <a:endParaRPr lang="en-GB" noProof="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939907-F15D-4115-88E8-76C634F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5DC5B-6873-43DB-ADC7-B15ACCE0DFDB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3" name="Tijdelijke aanduiding voor tekst 8">
            <a:extLst>
              <a:ext uri="{FF2B5EF4-FFF2-40B4-BE49-F238E27FC236}">
                <a16:creationId xmlns:a16="http://schemas.microsoft.com/office/drawing/2014/main" id="{AE49F394-F2E9-26F3-E25B-F91975F278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22475"/>
            <a:ext cx="991792" cy="261725"/>
          </a:xfrm>
          <a:solidFill>
            <a:schemeClr val="accent3"/>
          </a:solidFill>
        </p:spPr>
        <p:txBody>
          <a:bodyPr wrap="none" lIns="72000" tIns="72000" rIns="72000" bIns="3600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Theme name</a:t>
            </a:r>
          </a:p>
        </p:txBody>
      </p:sp>
      <p:sp>
        <p:nvSpPr>
          <p:cNvPr id="7" name="Tijdelijke aanduiding voor tekst 8">
            <a:extLst>
              <a:ext uri="{FF2B5EF4-FFF2-40B4-BE49-F238E27FC236}">
                <a16:creationId xmlns:a16="http://schemas.microsoft.com/office/drawing/2014/main" id="{8BB42D31-0B3E-E2AB-C714-09DB12F3F1B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3087" y="333375"/>
            <a:ext cx="9628187" cy="250825"/>
          </a:xfrm>
          <a:noFill/>
        </p:spPr>
        <p:txBody>
          <a:bodyPr wrap="none" lIns="0" tIns="72000" rIns="0" bIns="3600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text here</a:t>
            </a:r>
          </a:p>
        </p:txBody>
      </p:sp>
    </p:spTree>
    <p:extLst>
      <p:ext uri="{BB962C8B-B14F-4D97-AF65-F5344CB8AC3E}">
        <p14:creationId xmlns:p14="http://schemas.microsoft.com/office/powerpoint/2010/main" val="206285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6570E5-CA74-49B9-A66C-C3F03EA596D8}"/>
              </a:ext>
            </a:extLst>
          </p:cNvPr>
          <p:cNvSpPr txBox="1"/>
          <p:nvPr userDrawn="1"/>
        </p:nvSpPr>
        <p:spPr>
          <a:xfrm>
            <a:off x="11211004" y="262195"/>
            <a:ext cx="555531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nl-NL" sz="5333" b="1" kern="1200">
                <a:solidFill>
                  <a:srgbClr val="70AD47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+mn-cs"/>
              </a:rPr>
              <a:t>e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9AEECF3-237A-42AD-AC79-39DE972D64DF}"/>
              </a:ext>
            </a:extLst>
          </p:cNvPr>
          <p:cNvSpPr/>
          <p:nvPr userDrawn="1"/>
        </p:nvSpPr>
        <p:spPr>
          <a:xfrm flipV="1">
            <a:off x="10305318" y="51860"/>
            <a:ext cx="966069" cy="993713"/>
          </a:xfrm>
          <a:prstGeom prst="arc">
            <a:avLst>
              <a:gd name="adj1" fmla="val 16115718"/>
              <a:gd name="adj2" fmla="val 20448368"/>
            </a:avLst>
          </a:prstGeom>
          <a:noFill/>
          <a:ln w="9525" cap="flat" cmpd="sng" algn="ctr">
            <a:solidFill>
              <a:srgbClr val="CCCCC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73F5AA4-A0B4-4F6B-A775-4D5060CCE734}"/>
              </a:ext>
            </a:extLst>
          </p:cNvPr>
          <p:cNvCxnSpPr>
            <a:cxnSpLocks/>
            <a:endCxn id="9" idx="0"/>
          </p:cNvCxnSpPr>
          <p:nvPr userDrawn="1"/>
        </p:nvCxnSpPr>
        <p:spPr>
          <a:xfrm flipV="1">
            <a:off x="1" y="1045415"/>
            <a:ext cx="10776172" cy="157"/>
          </a:xfrm>
          <a:prstGeom prst="line">
            <a:avLst/>
          </a:prstGeom>
          <a:noFill/>
          <a:ln w="9525" cap="flat" cmpd="sng" algn="ctr">
            <a:solidFill>
              <a:srgbClr val="CCCCCC"/>
            </a:solidFill>
            <a:prstDash val="solid"/>
            <a:miter lim="800000"/>
          </a:ln>
          <a:effectLst/>
        </p:spPr>
      </p:cxnSp>
      <p:sp>
        <p:nvSpPr>
          <p:cNvPr id="11" name="Arc 10">
            <a:extLst>
              <a:ext uri="{FF2B5EF4-FFF2-40B4-BE49-F238E27FC236}">
                <a16:creationId xmlns:a16="http://schemas.microsoft.com/office/drawing/2014/main" id="{A0E159C7-DDA4-400E-B4B1-740C2A23EB88}"/>
              </a:ext>
            </a:extLst>
          </p:cNvPr>
          <p:cNvSpPr/>
          <p:nvPr userDrawn="1"/>
        </p:nvSpPr>
        <p:spPr>
          <a:xfrm flipH="1">
            <a:off x="11235096" y="458894"/>
            <a:ext cx="731603" cy="668508"/>
          </a:xfrm>
          <a:prstGeom prst="arc">
            <a:avLst>
              <a:gd name="adj1" fmla="val 16231466"/>
              <a:gd name="adj2" fmla="val 20855200"/>
            </a:avLst>
          </a:prstGeom>
          <a:noFill/>
          <a:ln w="9525" cap="flat" cmpd="sng" algn="ctr">
            <a:solidFill>
              <a:srgbClr val="CCCCC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B9AFFB-5486-4EB0-839B-62ED021A0A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5154" flipH="1">
            <a:off x="11564415" y="288731"/>
            <a:ext cx="365240" cy="365240"/>
          </a:xfrm>
          <a:prstGeom prst="rect">
            <a:avLst/>
          </a:prstGeom>
        </p:spPr>
      </p:pic>
      <p:sp>
        <p:nvSpPr>
          <p:cNvPr id="14" name="Google Shape;19;p3">
            <a:extLst>
              <a:ext uri="{FF2B5EF4-FFF2-40B4-BE49-F238E27FC236}">
                <a16:creationId xmlns:a16="http://schemas.microsoft.com/office/drawing/2014/main" id="{5E8F143D-50E6-4E51-9F5B-733C4DF9B44F}"/>
              </a:ext>
            </a:extLst>
          </p:cNvPr>
          <p:cNvSpPr txBox="1">
            <a:spLocks/>
          </p:cNvSpPr>
          <p:nvPr userDrawn="1"/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33" b="0" i="0" u="none" strike="noStrike" kern="0" cap="none" spc="0" normalizeH="0" baseline="0" noProof="0" smtClean="0">
                <a:ln>
                  <a:noFill/>
                </a:ln>
                <a:solidFill>
                  <a:srgbClr val="1D1D1B"/>
                </a:solidFill>
                <a:effectLst/>
                <a:uLnTx/>
                <a:uFillTx/>
                <a:latin typeface="Lora"/>
                <a:sym typeface="Lora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" sz="1333" b="0" i="0" u="none" strike="noStrike" kern="0" cap="none" spc="0" normalizeH="0" baseline="0" noProof="0">
              <a:ln>
                <a:noFill/>
              </a:ln>
              <a:solidFill>
                <a:srgbClr val="1D1D1B"/>
              </a:solidFill>
              <a:effectLst/>
              <a:uLnTx/>
              <a:uFillTx/>
              <a:latin typeface="Lora"/>
              <a:sym typeface="Lor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70765D-E92B-4C90-8D78-C637161423D2}"/>
              </a:ext>
            </a:extLst>
          </p:cNvPr>
          <p:cNvSpPr txBox="1"/>
          <p:nvPr userDrawn="1"/>
        </p:nvSpPr>
        <p:spPr>
          <a:xfrm>
            <a:off x="9692179" y="-66839"/>
            <a:ext cx="1648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nl-NL" sz="7200" kern="1200">
                <a:solidFill>
                  <a:prstClr val="black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+mn-cs"/>
              </a:rPr>
              <a:t>GO</a:t>
            </a:r>
            <a:endParaRPr lang="nl-NL" sz="7200" b="1" kern="1200">
              <a:solidFill>
                <a:srgbClr val="70AD47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+mn-cs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7D2FD36-4E59-49B1-925E-A30DD7060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5369" y="1627952"/>
            <a:ext cx="9919191" cy="4873625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rgbClr val="70AD47"/>
              </a:buClr>
              <a:buFont typeface="Arial" panose="020B0604020202020204" pitchFamily="34" charset="0"/>
              <a:buChar char="•"/>
              <a:defRPr sz="2400">
                <a:latin typeface="Quattrocento Sans" panose="020B0502050000020003" pitchFamily="34" charset="0"/>
              </a:defRPr>
            </a:lvl1pPr>
            <a:lvl2pPr marL="355591" indent="-232828">
              <a:buSzPct val="80000"/>
              <a:buFont typeface="Wingdings" panose="05000000000000000000" pitchFamily="2" charset="2"/>
              <a:buChar char="§"/>
              <a:defRPr sz="1867">
                <a:latin typeface="Quattrocento Sans" panose="020B0502050000020003" pitchFamily="34" charset="0"/>
              </a:defRPr>
            </a:lvl2pPr>
            <a:lvl3pPr marL="478355" indent="-234945">
              <a:buClr>
                <a:srgbClr val="70AD47"/>
              </a:buClr>
              <a:buSzPct val="60000"/>
              <a:buFont typeface="Quattrocento Sans" panose="020B0502050000020003" pitchFamily="34" charset="0"/>
              <a:buChar char="–"/>
              <a:defRPr sz="1867">
                <a:latin typeface="Quattrocento Sans" panose="020B0502050000020003" pitchFamily="34" charset="0"/>
              </a:defRPr>
            </a:lvl3pPr>
            <a:lvl4pPr marL="1600160" indent="-228594">
              <a:buFont typeface="Arial" panose="020B0604020202020204" pitchFamily="34" charset="0"/>
              <a:buChar char="•"/>
              <a:defRPr sz="2000">
                <a:latin typeface="Quattrocento Sans" panose="020B0502050000020003" pitchFamily="34" charset="0"/>
              </a:defRPr>
            </a:lvl4pPr>
            <a:lvl5pPr marL="2057349" indent="-228594">
              <a:buFont typeface="Arial" panose="020B0604020202020204" pitchFamily="34" charset="0"/>
              <a:buChar char="•"/>
              <a:defRPr sz="2000">
                <a:latin typeface="Quattrocento Sans" panose="020B05020500000200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Google Shape;34;p6">
            <a:extLst>
              <a:ext uri="{FF2B5EF4-FFF2-40B4-BE49-F238E27FC236}">
                <a16:creationId xmlns:a16="http://schemas.microsoft.com/office/drawing/2014/main" id="{4A583981-8228-4D27-98F1-CCEF68B474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41667" y="733000"/>
            <a:ext cx="3929213" cy="5808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6" name="Google Shape;38;p6">
            <a:extLst>
              <a:ext uri="{FF2B5EF4-FFF2-40B4-BE49-F238E27FC236}">
                <a16:creationId xmlns:a16="http://schemas.microsoft.com/office/drawing/2014/main" id="{B280FF8A-EC04-4684-9389-851E9EB2DA99}"/>
              </a:ext>
            </a:extLst>
          </p:cNvPr>
          <p:cNvSpPr/>
          <p:nvPr userDrawn="1"/>
        </p:nvSpPr>
        <p:spPr>
          <a:xfrm>
            <a:off x="1089967" y="776540"/>
            <a:ext cx="541200" cy="541200"/>
          </a:xfrm>
          <a:prstGeom prst="ellipse">
            <a:avLst/>
          </a:prstGeom>
          <a:solidFill>
            <a:srgbClr val="70AD4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0571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TNO Sustainabilit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hthoek 152">
            <a:extLst>
              <a:ext uri="{FF2B5EF4-FFF2-40B4-BE49-F238E27FC236}">
                <a16:creationId xmlns:a16="http://schemas.microsoft.com/office/drawing/2014/main" id="{F50AF329-6F26-2310-D7F2-4EA5444F40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98" name="Vrije vorm: vorm 197">
            <a:extLst>
              <a:ext uri="{FF2B5EF4-FFF2-40B4-BE49-F238E27FC236}">
                <a16:creationId xmlns:a16="http://schemas.microsoft.com/office/drawing/2014/main" id="{857F210E-B01D-43E7-8688-7793F9C6BEF6}"/>
              </a:ext>
            </a:extLst>
          </p:cNvPr>
          <p:cNvSpPr/>
          <p:nvPr userDrawn="1"/>
        </p:nvSpPr>
        <p:spPr>
          <a:xfrm>
            <a:off x="8242567" y="3480414"/>
            <a:ext cx="612961" cy="331953"/>
          </a:xfrm>
          <a:custGeom>
            <a:avLst/>
            <a:gdLst>
              <a:gd name="connsiteX0" fmla="*/ 499893 w 612961"/>
              <a:gd name="connsiteY0" fmla="*/ 119555 h 331953"/>
              <a:gd name="connsiteX1" fmla="*/ 444083 w 612961"/>
              <a:gd name="connsiteY1" fmla="*/ 181422 h 331953"/>
              <a:gd name="connsiteX2" fmla="*/ 556725 w 612961"/>
              <a:gd name="connsiteY2" fmla="*/ 181422 h 331953"/>
              <a:gd name="connsiteX3" fmla="*/ 499893 w 612961"/>
              <a:gd name="connsiteY3" fmla="*/ 119555 h 331953"/>
              <a:gd name="connsiteX4" fmla="*/ 130391 w 612961"/>
              <a:gd name="connsiteY4" fmla="*/ 88237 h 331953"/>
              <a:gd name="connsiteX5" fmla="*/ 184323 w 612961"/>
              <a:gd name="connsiteY5" fmla="*/ 88237 h 331953"/>
              <a:gd name="connsiteX6" fmla="*/ 184323 w 612961"/>
              <a:gd name="connsiteY6" fmla="*/ 325383 h 331953"/>
              <a:gd name="connsiteX7" fmla="*/ 130391 w 612961"/>
              <a:gd name="connsiteY7" fmla="*/ 325383 h 331953"/>
              <a:gd name="connsiteX8" fmla="*/ 499893 w 612961"/>
              <a:gd name="connsiteY8" fmla="*/ 81836 h 331953"/>
              <a:gd name="connsiteX9" fmla="*/ 612961 w 612961"/>
              <a:gd name="connsiteY9" fmla="*/ 206340 h 331953"/>
              <a:gd name="connsiteX10" fmla="*/ 612961 w 612961"/>
              <a:gd name="connsiteY10" fmla="*/ 214617 h 331953"/>
              <a:gd name="connsiteX11" fmla="*/ 443142 w 612961"/>
              <a:gd name="connsiteY11" fmla="*/ 214617 h 331953"/>
              <a:gd name="connsiteX12" fmla="*/ 443142 w 612961"/>
              <a:gd name="connsiteY12" fmla="*/ 216069 h 331953"/>
              <a:gd name="connsiteX13" fmla="*/ 504074 w 612961"/>
              <a:gd name="connsiteY13" fmla="*/ 291847 h 331953"/>
              <a:gd name="connsiteX14" fmla="*/ 559455 w 612961"/>
              <a:gd name="connsiteY14" fmla="*/ 251653 h 331953"/>
              <a:gd name="connsiteX15" fmla="*/ 610656 w 612961"/>
              <a:gd name="connsiteY15" fmla="*/ 257200 h 331953"/>
              <a:gd name="connsiteX16" fmla="*/ 501342 w 612961"/>
              <a:gd name="connsiteY16" fmla="*/ 331953 h 331953"/>
              <a:gd name="connsiteX17" fmla="*/ 386396 w 612961"/>
              <a:gd name="connsiteY17" fmla="*/ 207365 h 331953"/>
              <a:gd name="connsiteX18" fmla="*/ 499893 w 612961"/>
              <a:gd name="connsiteY18" fmla="*/ 81836 h 331953"/>
              <a:gd name="connsiteX19" fmla="*/ 130391 w 612961"/>
              <a:gd name="connsiteY19" fmla="*/ 5205 h 331953"/>
              <a:gd name="connsiteX20" fmla="*/ 184323 w 612961"/>
              <a:gd name="connsiteY20" fmla="*/ 5205 h 331953"/>
              <a:gd name="connsiteX21" fmla="*/ 184323 w 612961"/>
              <a:gd name="connsiteY21" fmla="*/ 49409 h 331953"/>
              <a:gd name="connsiteX22" fmla="*/ 130391 w 612961"/>
              <a:gd name="connsiteY22" fmla="*/ 49409 h 331953"/>
              <a:gd name="connsiteX23" fmla="*/ 0 w 612961"/>
              <a:gd name="connsiteY23" fmla="*/ 5121 h 331953"/>
              <a:gd name="connsiteX24" fmla="*/ 53931 w 612961"/>
              <a:gd name="connsiteY24" fmla="*/ 5121 h 331953"/>
              <a:gd name="connsiteX25" fmla="*/ 53931 w 612961"/>
              <a:gd name="connsiteY25" fmla="*/ 325383 h 331953"/>
              <a:gd name="connsiteX26" fmla="*/ 0 w 612961"/>
              <a:gd name="connsiteY26" fmla="*/ 325383 h 331953"/>
              <a:gd name="connsiteX27" fmla="*/ 342535 w 612961"/>
              <a:gd name="connsiteY27" fmla="*/ 0 h 331953"/>
              <a:gd name="connsiteX28" fmla="*/ 388274 w 612961"/>
              <a:gd name="connsiteY28" fmla="*/ 4182 h 331953"/>
              <a:gd name="connsiteX29" fmla="*/ 388274 w 612961"/>
              <a:gd name="connsiteY29" fmla="*/ 42924 h 331953"/>
              <a:gd name="connsiteX30" fmla="*/ 356870 w 612961"/>
              <a:gd name="connsiteY30" fmla="*/ 39682 h 331953"/>
              <a:gd name="connsiteX31" fmla="*/ 317615 w 612961"/>
              <a:gd name="connsiteY31" fmla="*/ 81752 h 331953"/>
              <a:gd name="connsiteX32" fmla="*/ 317615 w 612961"/>
              <a:gd name="connsiteY32" fmla="*/ 88237 h 331953"/>
              <a:gd name="connsiteX33" fmla="*/ 375303 w 612961"/>
              <a:gd name="connsiteY33" fmla="*/ 88237 h 331953"/>
              <a:gd name="connsiteX34" fmla="*/ 375303 w 612961"/>
              <a:gd name="connsiteY34" fmla="*/ 124590 h 331953"/>
              <a:gd name="connsiteX35" fmla="*/ 318554 w 612961"/>
              <a:gd name="connsiteY35" fmla="*/ 124590 h 331953"/>
              <a:gd name="connsiteX36" fmla="*/ 318554 w 612961"/>
              <a:gd name="connsiteY36" fmla="*/ 325297 h 331953"/>
              <a:gd name="connsiteX37" fmla="*/ 266500 w 612961"/>
              <a:gd name="connsiteY37" fmla="*/ 325297 h 331953"/>
              <a:gd name="connsiteX38" fmla="*/ 266500 w 612961"/>
              <a:gd name="connsiteY38" fmla="*/ 124504 h 331953"/>
              <a:gd name="connsiteX39" fmla="*/ 227247 w 612961"/>
              <a:gd name="connsiteY39" fmla="*/ 124504 h 331953"/>
              <a:gd name="connsiteX40" fmla="*/ 227247 w 612961"/>
              <a:gd name="connsiteY40" fmla="*/ 88151 h 331953"/>
              <a:gd name="connsiteX41" fmla="*/ 266500 w 612961"/>
              <a:gd name="connsiteY41" fmla="*/ 88151 h 331953"/>
              <a:gd name="connsiteX42" fmla="*/ 266500 w 612961"/>
              <a:gd name="connsiteY42" fmla="*/ 83543 h 331953"/>
              <a:gd name="connsiteX43" fmla="*/ 342535 w 612961"/>
              <a:gd name="connsiteY43" fmla="*/ 0 h 331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12961" h="331953">
                <a:moveTo>
                  <a:pt x="499893" y="119555"/>
                </a:moveTo>
                <a:cubicBezTo>
                  <a:pt x="468999" y="119555"/>
                  <a:pt x="447326" y="141657"/>
                  <a:pt x="444083" y="181422"/>
                </a:cubicBezTo>
                <a:lnTo>
                  <a:pt x="556725" y="181422"/>
                </a:lnTo>
                <a:cubicBezTo>
                  <a:pt x="555359" y="140804"/>
                  <a:pt x="535048" y="119555"/>
                  <a:pt x="499893" y="119555"/>
                </a:cubicBezTo>
                <a:close/>
                <a:moveTo>
                  <a:pt x="130391" y="88237"/>
                </a:moveTo>
                <a:lnTo>
                  <a:pt x="184323" y="88237"/>
                </a:lnTo>
                <a:lnTo>
                  <a:pt x="184323" y="325383"/>
                </a:lnTo>
                <a:lnTo>
                  <a:pt x="130391" y="325383"/>
                </a:lnTo>
                <a:close/>
                <a:moveTo>
                  <a:pt x="499893" y="81836"/>
                </a:moveTo>
                <a:cubicBezTo>
                  <a:pt x="568757" y="81836"/>
                  <a:pt x="612961" y="129282"/>
                  <a:pt x="612961" y="206340"/>
                </a:cubicBezTo>
                <a:lnTo>
                  <a:pt x="612961" y="214617"/>
                </a:lnTo>
                <a:lnTo>
                  <a:pt x="443142" y="214617"/>
                </a:lnTo>
                <a:lnTo>
                  <a:pt x="443142" y="216069"/>
                </a:lnTo>
                <a:cubicBezTo>
                  <a:pt x="443142" y="264538"/>
                  <a:pt x="466696" y="291847"/>
                  <a:pt x="504074" y="291847"/>
                </a:cubicBezTo>
                <a:cubicBezTo>
                  <a:pt x="529929" y="291847"/>
                  <a:pt x="550751" y="277510"/>
                  <a:pt x="559455" y="251653"/>
                </a:cubicBezTo>
                <a:lnTo>
                  <a:pt x="610656" y="257200"/>
                </a:lnTo>
                <a:cubicBezTo>
                  <a:pt x="593589" y="305670"/>
                  <a:pt x="555359" y="331953"/>
                  <a:pt x="501342" y="331953"/>
                </a:cubicBezTo>
                <a:cubicBezTo>
                  <a:pt x="432051" y="331953"/>
                  <a:pt x="386396" y="282630"/>
                  <a:pt x="386396" y="207365"/>
                </a:cubicBezTo>
                <a:cubicBezTo>
                  <a:pt x="386396" y="132100"/>
                  <a:pt x="432476" y="81836"/>
                  <a:pt x="499893" y="81836"/>
                </a:cubicBezTo>
                <a:close/>
                <a:moveTo>
                  <a:pt x="130391" y="5205"/>
                </a:moveTo>
                <a:lnTo>
                  <a:pt x="184323" y="5205"/>
                </a:lnTo>
                <a:lnTo>
                  <a:pt x="184323" y="49409"/>
                </a:lnTo>
                <a:lnTo>
                  <a:pt x="130391" y="49409"/>
                </a:lnTo>
                <a:close/>
                <a:moveTo>
                  <a:pt x="0" y="5121"/>
                </a:moveTo>
                <a:lnTo>
                  <a:pt x="53931" y="5121"/>
                </a:lnTo>
                <a:lnTo>
                  <a:pt x="53931" y="325383"/>
                </a:lnTo>
                <a:lnTo>
                  <a:pt x="0" y="325383"/>
                </a:lnTo>
                <a:close/>
                <a:moveTo>
                  <a:pt x="342535" y="0"/>
                </a:moveTo>
                <a:cubicBezTo>
                  <a:pt x="358748" y="0"/>
                  <a:pt x="373937" y="939"/>
                  <a:pt x="388274" y="4182"/>
                </a:cubicBezTo>
                <a:lnTo>
                  <a:pt x="388274" y="42924"/>
                </a:lnTo>
                <a:cubicBezTo>
                  <a:pt x="374874" y="40619"/>
                  <a:pt x="364721" y="39682"/>
                  <a:pt x="356870" y="39682"/>
                </a:cubicBezTo>
                <a:cubicBezTo>
                  <a:pt x="329137" y="39682"/>
                  <a:pt x="317615" y="52651"/>
                  <a:pt x="317615" y="81752"/>
                </a:cubicBezTo>
                <a:lnTo>
                  <a:pt x="317615" y="88237"/>
                </a:lnTo>
                <a:lnTo>
                  <a:pt x="375303" y="88237"/>
                </a:lnTo>
                <a:lnTo>
                  <a:pt x="375303" y="124590"/>
                </a:lnTo>
                <a:lnTo>
                  <a:pt x="318554" y="124590"/>
                </a:lnTo>
                <a:lnTo>
                  <a:pt x="318554" y="325297"/>
                </a:lnTo>
                <a:lnTo>
                  <a:pt x="266500" y="325297"/>
                </a:lnTo>
                <a:lnTo>
                  <a:pt x="266500" y="124504"/>
                </a:lnTo>
                <a:lnTo>
                  <a:pt x="227247" y="124504"/>
                </a:lnTo>
                <a:lnTo>
                  <a:pt x="227247" y="88151"/>
                </a:lnTo>
                <a:lnTo>
                  <a:pt x="266500" y="88151"/>
                </a:lnTo>
                <a:lnTo>
                  <a:pt x="266500" y="83543"/>
                </a:lnTo>
                <a:cubicBezTo>
                  <a:pt x="266500" y="26710"/>
                  <a:pt x="290480" y="0"/>
                  <a:pt x="342535" y="0"/>
                </a:cubicBez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92" name="Vrije vorm: vorm 191">
            <a:extLst>
              <a:ext uri="{FF2B5EF4-FFF2-40B4-BE49-F238E27FC236}">
                <a16:creationId xmlns:a16="http://schemas.microsoft.com/office/drawing/2014/main" id="{9F123195-9A29-4656-E853-17AE6C8F6F1B}"/>
              </a:ext>
            </a:extLst>
          </p:cNvPr>
          <p:cNvSpPr/>
          <p:nvPr/>
        </p:nvSpPr>
        <p:spPr>
          <a:xfrm>
            <a:off x="7558010" y="3050751"/>
            <a:ext cx="2177659" cy="326577"/>
          </a:xfrm>
          <a:custGeom>
            <a:avLst/>
            <a:gdLst>
              <a:gd name="connsiteX0" fmla="*/ 1107982 w 1219677"/>
              <a:gd name="connsiteY0" fmla="*/ 46504 h 182911"/>
              <a:gd name="connsiteX1" fmla="*/ 1107982 w 1219677"/>
              <a:gd name="connsiteY1" fmla="*/ 179327 h 182911"/>
              <a:gd name="connsiteX2" fmla="*/ 1137184 w 1219677"/>
              <a:gd name="connsiteY2" fmla="*/ 179327 h 182911"/>
              <a:gd name="connsiteX3" fmla="*/ 1137184 w 1219677"/>
              <a:gd name="connsiteY3" fmla="*/ 103333 h 182911"/>
              <a:gd name="connsiteX4" fmla="*/ 1167964 w 1219677"/>
              <a:gd name="connsiteY4" fmla="*/ 65575 h 182911"/>
              <a:gd name="connsiteX5" fmla="*/ 1190476 w 1219677"/>
              <a:gd name="connsiteY5" fmla="*/ 94538 h 182911"/>
              <a:gd name="connsiteX6" fmla="*/ 1190476 w 1219677"/>
              <a:gd name="connsiteY6" fmla="*/ 179279 h 182911"/>
              <a:gd name="connsiteX7" fmla="*/ 1219678 w 1219677"/>
              <a:gd name="connsiteY7" fmla="*/ 179279 h 182911"/>
              <a:gd name="connsiteX8" fmla="*/ 1219678 w 1219677"/>
              <a:gd name="connsiteY8" fmla="*/ 94299 h 182911"/>
              <a:gd name="connsiteX9" fmla="*/ 1176519 w 1219677"/>
              <a:gd name="connsiteY9" fmla="*/ 42872 h 182911"/>
              <a:gd name="connsiteX10" fmla="*/ 1135416 w 1219677"/>
              <a:gd name="connsiteY10" fmla="*/ 69207 h 182911"/>
              <a:gd name="connsiteX11" fmla="*/ 1135368 w 1219677"/>
              <a:gd name="connsiteY11" fmla="*/ 46457 h 182911"/>
              <a:gd name="connsiteX12" fmla="*/ 1107982 w 1219677"/>
              <a:gd name="connsiteY12" fmla="*/ 46457 h 182911"/>
              <a:gd name="connsiteX13" fmla="*/ 1017171 w 1219677"/>
              <a:gd name="connsiteY13" fmla="*/ 64571 h 182911"/>
              <a:gd name="connsiteX14" fmla="*/ 1048954 w 1219677"/>
              <a:gd name="connsiteY14" fmla="*/ 112892 h 182911"/>
              <a:gd name="connsiteX15" fmla="*/ 1017171 w 1219677"/>
              <a:gd name="connsiteY15" fmla="*/ 160973 h 182911"/>
              <a:gd name="connsiteX16" fmla="*/ 985626 w 1219677"/>
              <a:gd name="connsiteY16" fmla="*/ 112892 h 182911"/>
              <a:gd name="connsiteX17" fmla="*/ 1017171 w 1219677"/>
              <a:gd name="connsiteY17" fmla="*/ 64571 h 182911"/>
              <a:gd name="connsiteX18" fmla="*/ 1017171 w 1219677"/>
              <a:gd name="connsiteY18" fmla="*/ 42872 h 182911"/>
              <a:gd name="connsiteX19" fmla="*/ 953843 w 1219677"/>
              <a:gd name="connsiteY19" fmla="*/ 112892 h 182911"/>
              <a:gd name="connsiteX20" fmla="*/ 1017171 w 1219677"/>
              <a:gd name="connsiteY20" fmla="*/ 182911 h 182911"/>
              <a:gd name="connsiteX21" fmla="*/ 1080739 w 1219677"/>
              <a:gd name="connsiteY21" fmla="*/ 112892 h 182911"/>
              <a:gd name="connsiteX22" fmla="*/ 1017171 w 1219677"/>
              <a:gd name="connsiteY22" fmla="*/ 42872 h 182911"/>
              <a:gd name="connsiteX23" fmla="*/ 896633 w 1219677"/>
              <a:gd name="connsiteY23" fmla="*/ 179327 h 182911"/>
              <a:gd name="connsiteX24" fmla="*/ 926838 w 1219677"/>
              <a:gd name="connsiteY24" fmla="*/ 179327 h 182911"/>
              <a:gd name="connsiteX25" fmla="*/ 926838 w 1219677"/>
              <a:gd name="connsiteY25" fmla="*/ 46504 h 182911"/>
              <a:gd name="connsiteX26" fmla="*/ 896633 w 1219677"/>
              <a:gd name="connsiteY26" fmla="*/ 46504 h 182911"/>
              <a:gd name="connsiteX27" fmla="*/ 896633 w 1219677"/>
              <a:gd name="connsiteY27" fmla="*/ 179327 h 182911"/>
              <a:gd name="connsiteX28" fmla="*/ 896633 w 1219677"/>
              <a:gd name="connsiteY28" fmla="*/ 24758 h 182911"/>
              <a:gd name="connsiteX29" fmla="*/ 926838 w 1219677"/>
              <a:gd name="connsiteY29" fmla="*/ 24758 h 182911"/>
              <a:gd name="connsiteX30" fmla="*/ 926838 w 1219677"/>
              <a:gd name="connsiteY30" fmla="*/ 0 h 182911"/>
              <a:gd name="connsiteX31" fmla="*/ 896633 w 1219677"/>
              <a:gd name="connsiteY31" fmla="*/ 0 h 182911"/>
              <a:gd name="connsiteX32" fmla="*/ 896633 w 1219677"/>
              <a:gd name="connsiteY32" fmla="*/ 24758 h 182911"/>
              <a:gd name="connsiteX33" fmla="*/ 831775 w 1219677"/>
              <a:gd name="connsiteY33" fmla="*/ 9798 h 182911"/>
              <a:gd name="connsiteX34" fmla="*/ 803862 w 1219677"/>
              <a:gd name="connsiteY34" fmla="*/ 12092 h 182911"/>
              <a:gd name="connsiteX35" fmla="*/ 802859 w 1219677"/>
              <a:gd name="connsiteY35" fmla="*/ 46457 h 182911"/>
              <a:gd name="connsiteX36" fmla="*/ 779821 w 1219677"/>
              <a:gd name="connsiteY36" fmla="*/ 46457 h 182911"/>
              <a:gd name="connsiteX37" fmla="*/ 779821 w 1219677"/>
              <a:gd name="connsiteY37" fmla="*/ 66865 h 182911"/>
              <a:gd name="connsiteX38" fmla="*/ 802046 w 1219677"/>
              <a:gd name="connsiteY38" fmla="*/ 66865 h 182911"/>
              <a:gd name="connsiteX39" fmla="*/ 802046 w 1219677"/>
              <a:gd name="connsiteY39" fmla="*/ 133300 h 182911"/>
              <a:gd name="connsiteX40" fmla="*/ 843867 w 1219677"/>
              <a:gd name="connsiteY40" fmla="*/ 182863 h 182911"/>
              <a:gd name="connsiteX41" fmla="*/ 865088 w 1219677"/>
              <a:gd name="connsiteY41" fmla="*/ 180283 h 182911"/>
              <a:gd name="connsiteX42" fmla="*/ 865088 w 1219677"/>
              <a:gd name="connsiteY42" fmla="*/ 157293 h 182911"/>
              <a:gd name="connsiteX43" fmla="*/ 850319 w 1219677"/>
              <a:gd name="connsiteY43" fmla="*/ 159109 h 182911"/>
              <a:gd name="connsiteX44" fmla="*/ 831727 w 1219677"/>
              <a:gd name="connsiteY44" fmla="*/ 131197 h 182911"/>
              <a:gd name="connsiteX45" fmla="*/ 831727 w 1219677"/>
              <a:gd name="connsiteY45" fmla="*/ 66913 h 182911"/>
              <a:gd name="connsiteX46" fmla="*/ 861407 w 1219677"/>
              <a:gd name="connsiteY46" fmla="*/ 66913 h 182911"/>
              <a:gd name="connsiteX47" fmla="*/ 861407 w 1219677"/>
              <a:gd name="connsiteY47" fmla="*/ 46504 h 182911"/>
              <a:gd name="connsiteX48" fmla="*/ 831727 w 1219677"/>
              <a:gd name="connsiteY48" fmla="*/ 46504 h 182911"/>
              <a:gd name="connsiteX49" fmla="*/ 831727 w 1219677"/>
              <a:gd name="connsiteY49" fmla="*/ 9798 h 182911"/>
              <a:gd name="connsiteX50" fmla="*/ 728681 w 1219677"/>
              <a:gd name="connsiteY50" fmla="*/ 113178 h 182911"/>
              <a:gd name="connsiteX51" fmla="*/ 728681 w 1219677"/>
              <a:gd name="connsiteY51" fmla="*/ 122737 h 182911"/>
              <a:gd name="connsiteX52" fmla="*/ 693790 w 1219677"/>
              <a:gd name="connsiteY52" fmla="*/ 161308 h 182911"/>
              <a:gd name="connsiteX53" fmla="*/ 669989 w 1219677"/>
              <a:gd name="connsiteY53" fmla="*/ 141377 h 182911"/>
              <a:gd name="connsiteX54" fmla="*/ 721990 w 1219677"/>
              <a:gd name="connsiteY54" fmla="*/ 113178 h 182911"/>
              <a:gd name="connsiteX55" fmla="*/ 728681 w 1219677"/>
              <a:gd name="connsiteY55" fmla="*/ 113178 h 182911"/>
              <a:gd name="connsiteX56" fmla="*/ 642125 w 1219677"/>
              <a:gd name="connsiteY56" fmla="*/ 80869 h 182911"/>
              <a:gd name="connsiteX57" fmla="*/ 670036 w 1219677"/>
              <a:gd name="connsiteY57" fmla="*/ 84262 h 182911"/>
              <a:gd name="connsiteX58" fmla="*/ 701055 w 1219677"/>
              <a:gd name="connsiteY58" fmla="*/ 63567 h 182911"/>
              <a:gd name="connsiteX59" fmla="*/ 728729 w 1219677"/>
              <a:gd name="connsiteY59" fmla="*/ 88373 h 182911"/>
              <a:gd name="connsiteX60" fmla="*/ 728729 w 1219677"/>
              <a:gd name="connsiteY60" fmla="*/ 95351 h 182911"/>
              <a:gd name="connsiteX61" fmla="*/ 725910 w 1219677"/>
              <a:gd name="connsiteY61" fmla="*/ 95351 h 182911"/>
              <a:gd name="connsiteX62" fmla="*/ 638540 w 1219677"/>
              <a:gd name="connsiteY62" fmla="*/ 142907 h 182911"/>
              <a:gd name="connsiteX63" fmla="*/ 684231 w 1219677"/>
              <a:gd name="connsiteY63" fmla="*/ 182672 h 182911"/>
              <a:gd name="connsiteX64" fmla="*/ 729255 w 1219677"/>
              <a:gd name="connsiteY64" fmla="*/ 156337 h 182911"/>
              <a:gd name="connsiteX65" fmla="*/ 732074 w 1219677"/>
              <a:gd name="connsiteY65" fmla="*/ 179327 h 182911"/>
              <a:gd name="connsiteX66" fmla="*/ 761804 w 1219677"/>
              <a:gd name="connsiteY66" fmla="*/ 179327 h 182911"/>
              <a:gd name="connsiteX67" fmla="*/ 757932 w 1219677"/>
              <a:gd name="connsiteY67" fmla="*/ 152992 h 182911"/>
              <a:gd name="connsiteX68" fmla="*/ 757932 w 1219677"/>
              <a:gd name="connsiteY68" fmla="*/ 95064 h 182911"/>
              <a:gd name="connsiteX69" fmla="*/ 704210 w 1219677"/>
              <a:gd name="connsiteY69" fmla="*/ 42872 h 182911"/>
              <a:gd name="connsiteX70" fmla="*/ 642125 w 1219677"/>
              <a:gd name="connsiteY70" fmla="*/ 80869 h 182911"/>
              <a:gd name="connsiteX71" fmla="*/ 549546 w 1219677"/>
              <a:gd name="connsiteY71" fmla="*/ 179327 h 182911"/>
              <a:gd name="connsiteX72" fmla="*/ 576693 w 1219677"/>
              <a:gd name="connsiteY72" fmla="*/ 179327 h 182911"/>
              <a:gd name="connsiteX73" fmla="*/ 623723 w 1219677"/>
              <a:gd name="connsiteY73" fmla="*/ 46504 h 182911"/>
              <a:gd name="connsiteX74" fmla="*/ 599157 w 1219677"/>
              <a:gd name="connsiteY74" fmla="*/ 46504 h 182911"/>
              <a:gd name="connsiteX75" fmla="*/ 566082 w 1219677"/>
              <a:gd name="connsiteY75" fmla="*/ 147591 h 182911"/>
              <a:gd name="connsiteX76" fmla="*/ 533248 w 1219677"/>
              <a:gd name="connsiteY76" fmla="*/ 46504 h 182911"/>
              <a:gd name="connsiteX77" fmla="*/ 502993 w 1219677"/>
              <a:gd name="connsiteY77" fmla="*/ 46504 h 182911"/>
              <a:gd name="connsiteX78" fmla="*/ 549546 w 1219677"/>
              <a:gd name="connsiteY78" fmla="*/ 179327 h 182911"/>
              <a:gd name="connsiteX79" fmla="*/ 426235 w 1219677"/>
              <a:gd name="connsiteY79" fmla="*/ 64571 h 182911"/>
              <a:gd name="connsiteX80" fmla="*/ 458067 w 1219677"/>
              <a:gd name="connsiteY80" fmla="*/ 112892 h 182911"/>
              <a:gd name="connsiteX81" fmla="*/ 426235 w 1219677"/>
              <a:gd name="connsiteY81" fmla="*/ 160973 h 182911"/>
              <a:gd name="connsiteX82" fmla="*/ 394691 w 1219677"/>
              <a:gd name="connsiteY82" fmla="*/ 112892 h 182911"/>
              <a:gd name="connsiteX83" fmla="*/ 426235 w 1219677"/>
              <a:gd name="connsiteY83" fmla="*/ 64571 h 182911"/>
              <a:gd name="connsiteX84" fmla="*/ 426235 w 1219677"/>
              <a:gd name="connsiteY84" fmla="*/ 42872 h 182911"/>
              <a:gd name="connsiteX85" fmla="*/ 362954 w 1219677"/>
              <a:gd name="connsiteY85" fmla="*/ 112892 h 182911"/>
              <a:gd name="connsiteX86" fmla="*/ 426235 w 1219677"/>
              <a:gd name="connsiteY86" fmla="*/ 182911 h 182911"/>
              <a:gd name="connsiteX87" fmla="*/ 489802 w 1219677"/>
              <a:gd name="connsiteY87" fmla="*/ 112892 h 182911"/>
              <a:gd name="connsiteX88" fmla="*/ 426235 w 1219677"/>
              <a:gd name="connsiteY88" fmla="*/ 42872 h 182911"/>
              <a:gd name="connsiteX89" fmla="*/ 224302 w 1219677"/>
              <a:gd name="connsiteY89" fmla="*/ 46504 h 182911"/>
              <a:gd name="connsiteX90" fmla="*/ 224302 w 1219677"/>
              <a:gd name="connsiteY90" fmla="*/ 179327 h 182911"/>
              <a:gd name="connsiteX91" fmla="*/ 253456 w 1219677"/>
              <a:gd name="connsiteY91" fmla="*/ 179327 h 182911"/>
              <a:gd name="connsiteX92" fmla="*/ 253456 w 1219677"/>
              <a:gd name="connsiteY92" fmla="*/ 103333 h 182911"/>
              <a:gd name="connsiteX93" fmla="*/ 284236 w 1219677"/>
              <a:gd name="connsiteY93" fmla="*/ 65575 h 182911"/>
              <a:gd name="connsiteX94" fmla="*/ 306699 w 1219677"/>
              <a:gd name="connsiteY94" fmla="*/ 94538 h 182911"/>
              <a:gd name="connsiteX95" fmla="*/ 306699 w 1219677"/>
              <a:gd name="connsiteY95" fmla="*/ 179279 h 182911"/>
              <a:gd name="connsiteX96" fmla="*/ 335903 w 1219677"/>
              <a:gd name="connsiteY96" fmla="*/ 179279 h 182911"/>
              <a:gd name="connsiteX97" fmla="*/ 335903 w 1219677"/>
              <a:gd name="connsiteY97" fmla="*/ 94299 h 182911"/>
              <a:gd name="connsiteX98" fmla="*/ 292792 w 1219677"/>
              <a:gd name="connsiteY98" fmla="*/ 42872 h 182911"/>
              <a:gd name="connsiteX99" fmla="*/ 251688 w 1219677"/>
              <a:gd name="connsiteY99" fmla="*/ 69207 h 182911"/>
              <a:gd name="connsiteX100" fmla="*/ 251640 w 1219677"/>
              <a:gd name="connsiteY100" fmla="*/ 46457 h 182911"/>
              <a:gd name="connsiteX101" fmla="*/ 224302 w 1219677"/>
              <a:gd name="connsiteY101" fmla="*/ 46457 h 182911"/>
              <a:gd name="connsiteX102" fmla="*/ 77189 w 1219677"/>
              <a:gd name="connsiteY102" fmla="*/ 46504 h 182911"/>
              <a:gd name="connsiteX103" fmla="*/ 77189 w 1219677"/>
              <a:gd name="connsiteY103" fmla="*/ 179327 h 182911"/>
              <a:gd name="connsiteX104" fmla="*/ 106391 w 1219677"/>
              <a:gd name="connsiteY104" fmla="*/ 179327 h 182911"/>
              <a:gd name="connsiteX105" fmla="*/ 106391 w 1219677"/>
              <a:gd name="connsiteY105" fmla="*/ 103333 h 182911"/>
              <a:gd name="connsiteX106" fmla="*/ 137172 w 1219677"/>
              <a:gd name="connsiteY106" fmla="*/ 65575 h 182911"/>
              <a:gd name="connsiteX107" fmla="*/ 159635 w 1219677"/>
              <a:gd name="connsiteY107" fmla="*/ 94538 h 182911"/>
              <a:gd name="connsiteX108" fmla="*/ 159635 w 1219677"/>
              <a:gd name="connsiteY108" fmla="*/ 179279 h 182911"/>
              <a:gd name="connsiteX109" fmla="*/ 188838 w 1219677"/>
              <a:gd name="connsiteY109" fmla="*/ 179279 h 182911"/>
              <a:gd name="connsiteX110" fmla="*/ 188838 w 1219677"/>
              <a:gd name="connsiteY110" fmla="*/ 94299 h 182911"/>
              <a:gd name="connsiteX111" fmla="*/ 145679 w 1219677"/>
              <a:gd name="connsiteY111" fmla="*/ 42872 h 182911"/>
              <a:gd name="connsiteX112" fmla="*/ 104623 w 1219677"/>
              <a:gd name="connsiteY112" fmla="*/ 69207 h 182911"/>
              <a:gd name="connsiteX113" fmla="*/ 104575 w 1219677"/>
              <a:gd name="connsiteY113" fmla="*/ 46457 h 182911"/>
              <a:gd name="connsiteX114" fmla="*/ 77189 w 1219677"/>
              <a:gd name="connsiteY114" fmla="*/ 46457 h 182911"/>
              <a:gd name="connsiteX115" fmla="*/ 0 w 1219677"/>
              <a:gd name="connsiteY115" fmla="*/ 179327 h 182911"/>
              <a:gd name="connsiteX116" fmla="*/ 30207 w 1219677"/>
              <a:gd name="connsiteY116" fmla="*/ 179327 h 182911"/>
              <a:gd name="connsiteX117" fmla="*/ 30207 w 1219677"/>
              <a:gd name="connsiteY117" fmla="*/ 46504 h 182911"/>
              <a:gd name="connsiteX118" fmla="*/ 0 w 1219677"/>
              <a:gd name="connsiteY118" fmla="*/ 46504 h 182911"/>
              <a:gd name="connsiteX119" fmla="*/ 0 w 1219677"/>
              <a:gd name="connsiteY119" fmla="*/ 179327 h 182911"/>
              <a:gd name="connsiteX120" fmla="*/ 0 w 1219677"/>
              <a:gd name="connsiteY120" fmla="*/ 24758 h 182911"/>
              <a:gd name="connsiteX121" fmla="*/ 30207 w 1219677"/>
              <a:gd name="connsiteY121" fmla="*/ 24758 h 182911"/>
              <a:gd name="connsiteX122" fmla="*/ 30207 w 1219677"/>
              <a:gd name="connsiteY122" fmla="*/ 0 h 182911"/>
              <a:gd name="connsiteX123" fmla="*/ 0 w 1219677"/>
              <a:gd name="connsiteY123" fmla="*/ 0 h 182911"/>
              <a:gd name="connsiteX124" fmla="*/ 0 w 1219677"/>
              <a:gd name="connsiteY124" fmla="*/ 24758 h 182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677" h="182911">
                <a:moveTo>
                  <a:pt x="1107982" y="46504"/>
                </a:moveTo>
                <a:lnTo>
                  <a:pt x="1107982" y="179327"/>
                </a:lnTo>
                <a:lnTo>
                  <a:pt x="1137184" y="179327"/>
                </a:lnTo>
                <a:lnTo>
                  <a:pt x="1137184" y="103333"/>
                </a:lnTo>
                <a:cubicBezTo>
                  <a:pt x="1137232" y="80343"/>
                  <a:pt x="1150662" y="65575"/>
                  <a:pt x="1167964" y="65575"/>
                </a:cubicBezTo>
                <a:cubicBezTo>
                  <a:pt x="1182445" y="65575"/>
                  <a:pt x="1190476" y="75373"/>
                  <a:pt x="1190476" y="94538"/>
                </a:cubicBezTo>
                <a:lnTo>
                  <a:pt x="1190476" y="179279"/>
                </a:lnTo>
                <a:lnTo>
                  <a:pt x="1219678" y="179279"/>
                </a:lnTo>
                <a:lnTo>
                  <a:pt x="1219678" y="94299"/>
                </a:lnTo>
                <a:cubicBezTo>
                  <a:pt x="1219678" y="59935"/>
                  <a:pt x="1205483" y="42872"/>
                  <a:pt x="1176519" y="42872"/>
                </a:cubicBezTo>
                <a:cubicBezTo>
                  <a:pt x="1158691" y="42872"/>
                  <a:pt x="1144975" y="51666"/>
                  <a:pt x="1135416" y="69207"/>
                </a:cubicBezTo>
                <a:lnTo>
                  <a:pt x="1135368" y="46457"/>
                </a:lnTo>
                <a:lnTo>
                  <a:pt x="1107982" y="46457"/>
                </a:lnTo>
                <a:close/>
                <a:moveTo>
                  <a:pt x="1017171" y="64571"/>
                </a:moveTo>
                <a:cubicBezTo>
                  <a:pt x="1036576" y="64571"/>
                  <a:pt x="1048954" y="81873"/>
                  <a:pt x="1048954" y="112892"/>
                </a:cubicBezTo>
                <a:cubicBezTo>
                  <a:pt x="1048954" y="143911"/>
                  <a:pt x="1036576" y="160973"/>
                  <a:pt x="1017171" y="160973"/>
                </a:cubicBezTo>
                <a:cubicBezTo>
                  <a:pt x="997527" y="160973"/>
                  <a:pt x="985626" y="144150"/>
                  <a:pt x="985626" y="112892"/>
                </a:cubicBezTo>
                <a:cubicBezTo>
                  <a:pt x="985626" y="81634"/>
                  <a:pt x="997479" y="64571"/>
                  <a:pt x="1017171" y="64571"/>
                </a:cubicBezTo>
                <a:moveTo>
                  <a:pt x="1017171" y="42872"/>
                </a:moveTo>
                <a:cubicBezTo>
                  <a:pt x="979652" y="42872"/>
                  <a:pt x="953843" y="70259"/>
                  <a:pt x="953843" y="112892"/>
                </a:cubicBezTo>
                <a:cubicBezTo>
                  <a:pt x="953843" y="155573"/>
                  <a:pt x="979413" y="182911"/>
                  <a:pt x="1017171" y="182911"/>
                </a:cubicBezTo>
                <a:cubicBezTo>
                  <a:pt x="1054929" y="182911"/>
                  <a:pt x="1080739" y="155573"/>
                  <a:pt x="1080739" y="112892"/>
                </a:cubicBezTo>
                <a:cubicBezTo>
                  <a:pt x="1080739" y="70259"/>
                  <a:pt x="1054881" y="42872"/>
                  <a:pt x="1017171" y="42872"/>
                </a:cubicBezTo>
                <a:moveTo>
                  <a:pt x="896633" y="179327"/>
                </a:moveTo>
                <a:lnTo>
                  <a:pt x="926838" y="179327"/>
                </a:lnTo>
                <a:lnTo>
                  <a:pt x="926838" y="46504"/>
                </a:lnTo>
                <a:lnTo>
                  <a:pt x="896633" y="46504"/>
                </a:lnTo>
                <a:lnTo>
                  <a:pt x="896633" y="179327"/>
                </a:lnTo>
                <a:close/>
                <a:moveTo>
                  <a:pt x="896633" y="24758"/>
                </a:moveTo>
                <a:lnTo>
                  <a:pt x="926838" y="24758"/>
                </a:lnTo>
                <a:lnTo>
                  <a:pt x="926838" y="0"/>
                </a:lnTo>
                <a:lnTo>
                  <a:pt x="896633" y="0"/>
                </a:lnTo>
                <a:lnTo>
                  <a:pt x="896633" y="24758"/>
                </a:lnTo>
                <a:close/>
                <a:moveTo>
                  <a:pt x="831775" y="9798"/>
                </a:moveTo>
                <a:lnTo>
                  <a:pt x="803862" y="12092"/>
                </a:lnTo>
                <a:lnTo>
                  <a:pt x="802859" y="46457"/>
                </a:lnTo>
                <a:lnTo>
                  <a:pt x="779821" y="46457"/>
                </a:lnTo>
                <a:lnTo>
                  <a:pt x="779821" y="66865"/>
                </a:lnTo>
                <a:lnTo>
                  <a:pt x="802046" y="66865"/>
                </a:lnTo>
                <a:lnTo>
                  <a:pt x="802046" y="133300"/>
                </a:lnTo>
                <a:cubicBezTo>
                  <a:pt x="802046" y="167904"/>
                  <a:pt x="812131" y="182863"/>
                  <a:pt x="843867" y="182863"/>
                </a:cubicBezTo>
                <a:cubicBezTo>
                  <a:pt x="850845" y="182863"/>
                  <a:pt x="857823" y="181812"/>
                  <a:pt x="865088" y="180283"/>
                </a:cubicBezTo>
                <a:lnTo>
                  <a:pt x="865088" y="157293"/>
                </a:lnTo>
                <a:cubicBezTo>
                  <a:pt x="859925" y="158584"/>
                  <a:pt x="855004" y="159109"/>
                  <a:pt x="850319" y="159109"/>
                </a:cubicBezTo>
                <a:cubicBezTo>
                  <a:pt x="834547" y="159109"/>
                  <a:pt x="831727" y="150602"/>
                  <a:pt x="831727" y="131197"/>
                </a:cubicBezTo>
                <a:lnTo>
                  <a:pt x="831727" y="66913"/>
                </a:lnTo>
                <a:lnTo>
                  <a:pt x="861407" y="66913"/>
                </a:lnTo>
                <a:lnTo>
                  <a:pt x="861407" y="46504"/>
                </a:lnTo>
                <a:lnTo>
                  <a:pt x="831727" y="46504"/>
                </a:lnTo>
                <a:lnTo>
                  <a:pt x="831727" y="9798"/>
                </a:lnTo>
                <a:close/>
                <a:moveTo>
                  <a:pt x="728681" y="113178"/>
                </a:moveTo>
                <a:lnTo>
                  <a:pt x="728681" y="122737"/>
                </a:lnTo>
                <a:cubicBezTo>
                  <a:pt x="728681" y="144484"/>
                  <a:pt x="713195" y="161308"/>
                  <a:pt x="693790" y="161308"/>
                </a:cubicBezTo>
                <a:cubicBezTo>
                  <a:pt x="679022" y="161308"/>
                  <a:pt x="669989" y="153278"/>
                  <a:pt x="669989" y="141377"/>
                </a:cubicBezTo>
                <a:cubicBezTo>
                  <a:pt x="669989" y="122737"/>
                  <a:pt x="687291" y="113178"/>
                  <a:pt x="721990" y="113178"/>
                </a:cubicBezTo>
                <a:lnTo>
                  <a:pt x="728681" y="113178"/>
                </a:lnTo>
                <a:close/>
                <a:moveTo>
                  <a:pt x="642125" y="80869"/>
                </a:moveTo>
                <a:lnTo>
                  <a:pt x="670036" y="84262"/>
                </a:lnTo>
                <a:cubicBezTo>
                  <a:pt x="672857" y="70545"/>
                  <a:pt x="683228" y="63567"/>
                  <a:pt x="701055" y="63567"/>
                </a:cubicBezTo>
                <a:cubicBezTo>
                  <a:pt x="719696" y="63567"/>
                  <a:pt x="728729" y="71549"/>
                  <a:pt x="728729" y="88373"/>
                </a:cubicBezTo>
                <a:lnTo>
                  <a:pt x="728729" y="95351"/>
                </a:lnTo>
                <a:lnTo>
                  <a:pt x="725910" y="95351"/>
                </a:lnTo>
                <a:cubicBezTo>
                  <a:pt x="667169" y="95351"/>
                  <a:pt x="638540" y="110836"/>
                  <a:pt x="638540" y="142907"/>
                </a:cubicBezTo>
                <a:cubicBezTo>
                  <a:pt x="638540" y="166135"/>
                  <a:pt x="656368" y="182672"/>
                  <a:pt x="684231" y="182672"/>
                </a:cubicBezTo>
                <a:cubicBezTo>
                  <a:pt x="704163" y="182672"/>
                  <a:pt x="720221" y="173400"/>
                  <a:pt x="729255" y="156337"/>
                </a:cubicBezTo>
                <a:cubicBezTo>
                  <a:pt x="729494" y="164845"/>
                  <a:pt x="730306" y="172396"/>
                  <a:pt x="732074" y="179327"/>
                </a:cubicBezTo>
                <a:lnTo>
                  <a:pt x="761804" y="179327"/>
                </a:lnTo>
                <a:cubicBezTo>
                  <a:pt x="758935" y="172396"/>
                  <a:pt x="757932" y="163602"/>
                  <a:pt x="757932" y="152992"/>
                </a:cubicBezTo>
                <a:lnTo>
                  <a:pt x="757932" y="95064"/>
                </a:lnTo>
                <a:cubicBezTo>
                  <a:pt x="757932" y="58883"/>
                  <a:pt x="742686" y="42872"/>
                  <a:pt x="704210" y="42872"/>
                </a:cubicBezTo>
                <a:cubicBezTo>
                  <a:pt x="668985" y="42872"/>
                  <a:pt x="648051" y="55777"/>
                  <a:pt x="642125" y="80869"/>
                </a:cubicBezTo>
                <a:moveTo>
                  <a:pt x="549546" y="179327"/>
                </a:moveTo>
                <a:lnTo>
                  <a:pt x="576693" y="179327"/>
                </a:lnTo>
                <a:lnTo>
                  <a:pt x="623723" y="46504"/>
                </a:lnTo>
                <a:lnTo>
                  <a:pt x="599157" y="46504"/>
                </a:lnTo>
                <a:lnTo>
                  <a:pt x="566082" y="147591"/>
                </a:lnTo>
                <a:lnTo>
                  <a:pt x="533248" y="46504"/>
                </a:lnTo>
                <a:lnTo>
                  <a:pt x="502993" y="46504"/>
                </a:lnTo>
                <a:lnTo>
                  <a:pt x="549546" y="179327"/>
                </a:lnTo>
                <a:close/>
                <a:moveTo>
                  <a:pt x="426235" y="64571"/>
                </a:moveTo>
                <a:cubicBezTo>
                  <a:pt x="445640" y="64571"/>
                  <a:pt x="458067" y="81873"/>
                  <a:pt x="458067" y="112892"/>
                </a:cubicBezTo>
                <a:cubicBezTo>
                  <a:pt x="458067" y="143911"/>
                  <a:pt x="445640" y="160973"/>
                  <a:pt x="426235" y="160973"/>
                </a:cubicBezTo>
                <a:cubicBezTo>
                  <a:pt x="406592" y="160973"/>
                  <a:pt x="394691" y="144150"/>
                  <a:pt x="394691" y="112892"/>
                </a:cubicBezTo>
                <a:cubicBezTo>
                  <a:pt x="394738" y="81634"/>
                  <a:pt x="406592" y="64571"/>
                  <a:pt x="426235" y="64571"/>
                </a:cubicBezTo>
                <a:moveTo>
                  <a:pt x="426235" y="42872"/>
                </a:moveTo>
                <a:cubicBezTo>
                  <a:pt x="388764" y="42872"/>
                  <a:pt x="362954" y="70259"/>
                  <a:pt x="362954" y="112892"/>
                </a:cubicBezTo>
                <a:cubicBezTo>
                  <a:pt x="362954" y="155573"/>
                  <a:pt x="388477" y="182911"/>
                  <a:pt x="426235" y="182911"/>
                </a:cubicBezTo>
                <a:cubicBezTo>
                  <a:pt x="463993" y="182911"/>
                  <a:pt x="489802" y="155573"/>
                  <a:pt x="489802" y="112892"/>
                </a:cubicBezTo>
                <a:cubicBezTo>
                  <a:pt x="489802" y="70259"/>
                  <a:pt x="463993" y="42872"/>
                  <a:pt x="426235" y="42872"/>
                </a:cubicBezTo>
                <a:moveTo>
                  <a:pt x="224302" y="46504"/>
                </a:moveTo>
                <a:lnTo>
                  <a:pt x="224302" y="179327"/>
                </a:lnTo>
                <a:lnTo>
                  <a:pt x="253456" y="179327"/>
                </a:lnTo>
                <a:lnTo>
                  <a:pt x="253456" y="103333"/>
                </a:lnTo>
                <a:cubicBezTo>
                  <a:pt x="253504" y="80343"/>
                  <a:pt x="266982" y="65575"/>
                  <a:pt x="284236" y="65575"/>
                </a:cubicBezTo>
                <a:cubicBezTo>
                  <a:pt x="298718" y="65575"/>
                  <a:pt x="306699" y="75373"/>
                  <a:pt x="306699" y="94538"/>
                </a:cubicBezTo>
                <a:lnTo>
                  <a:pt x="306699" y="179279"/>
                </a:lnTo>
                <a:lnTo>
                  <a:pt x="335903" y="179279"/>
                </a:lnTo>
                <a:lnTo>
                  <a:pt x="335903" y="94299"/>
                </a:lnTo>
                <a:cubicBezTo>
                  <a:pt x="335903" y="59935"/>
                  <a:pt x="321708" y="42872"/>
                  <a:pt x="292792" y="42872"/>
                </a:cubicBezTo>
                <a:cubicBezTo>
                  <a:pt x="274964" y="42872"/>
                  <a:pt x="261247" y="51666"/>
                  <a:pt x="251688" y="69207"/>
                </a:cubicBezTo>
                <a:lnTo>
                  <a:pt x="251640" y="46457"/>
                </a:lnTo>
                <a:lnTo>
                  <a:pt x="224302" y="46457"/>
                </a:lnTo>
                <a:close/>
                <a:moveTo>
                  <a:pt x="77189" y="46504"/>
                </a:moveTo>
                <a:lnTo>
                  <a:pt x="77189" y="179327"/>
                </a:lnTo>
                <a:lnTo>
                  <a:pt x="106391" y="179327"/>
                </a:lnTo>
                <a:lnTo>
                  <a:pt x="106391" y="103333"/>
                </a:lnTo>
                <a:cubicBezTo>
                  <a:pt x="106439" y="80343"/>
                  <a:pt x="119870" y="65575"/>
                  <a:pt x="137172" y="65575"/>
                </a:cubicBezTo>
                <a:cubicBezTo>
                  <a:pt x="151653" y="65575"/>
                  <a:pt x="159635" y="75373"/>
                  <a:pt x="159635" y="94538"/>
                </a:cubicBezTo>
                <a:lnTo>
                  <a:pt x="159635" y="179279"/>
                </a:lnTo>
                <a:lnTo>
                  <a:pt x="188838" y="179279"/>
                </a:lnTo>
                <a:lnTo>
                  <a:pt x="188838" y="94299"/>
                </a:lnTo>
                <a:cubicBezTo>
                  <a:pt x="188838" y="59935"/>
                  <a:pt x="174643" y="42872"/>
                  <a:pt x="145679" y="42872"/>
                </a:cubicBezTo>
                <a:cubicBezTo>
                  <a:pt x="127851" y="42872"/>
                  <a:pt x="114182" y="51666"/>
                  <a:pt x="104623" y="69207"/>
                </a:cubicBezTo>
                <a:lnTo>
                  <a:pt x="104575" y="46457"/>
                </a:lnTo>
                <a:lnTo>
                  <a:pt x="77189" y="46457"/>
                </a:lnTo>
                <a:close/>
                <a:moveTo>
                  <a:pt x="0" y="179327"/>
                </a:moveTo>
                <a:lnTo>
                  <a:pt x="30207" y="179327"/>
                </a:lnTo>
                <a:lnTo>
                  <a:pt x="30207" y="46504"/>
                </a:lnTo>
                <a:lnTo>
                  <a:pt x="0" y="46504"/>
                </a:lnTo>
                <a:lnTo>
                  <a:pt x="0" y="179327"/>
                </a:lnTo>
                <a:close/>
                <a:moveTo>
                  <a:pt x="0" y="24758"/>
                </a:moveTo>
                <a:lnTo>
                  <a:pt x="30207" y="24758"/>
                </a:lnTo>
                <a:lnTo>
                  <a:pt x="30207" y="0"/>
                </a:lnTo>
                <a:lnTo>
                  <a:pt x="0" y="0"/>
                </a:lnTo>
                <a:lnTo>
                  <a:pt x="0" y="24758"/>
                </a:ln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3" name="Vrije vorm: vorm 202">
            <a:extLst>
              <a:ext uri="{FF2B5EF4-FFF2-40B4-BE49-F238E27FC236}">
                <a16:creationId xmlns:a16="http://schemas.microsoft.com/office/drawing/2014/main" id="{61507882-5C09-AFEB-B812-B6EAEF4772AD}"/>
              </a:ext>
            </a:extLst>
          </p:cNvPr>
          <p:cNvSpPr/>
          <p:nvPr userDrawn="1"/>
        </p:nvSpPr>
        <p:spPr>
          <a:xfrm>
            <a:off x="7536165" y="3480414"/>
            <a:ext cx="568159" cy="331869"/>
          </a:xfrm>
          <a:custGeom>
            <a:avLst/>
            <a:gdLst>
              <a:gd name="connsiteX0" fmla="*/ 283398 w 568159"/>
              <a:gd name="connsiteY0" fmla="*/ 120492 h 331869"/>
              <a:gd name="connsiteX1" fmla="*/ 227076 w 568159"/>
              <a:gd name="connsiteY1" fmla="*/ 206853 h 331869"/>
              <a:gd name="connsiteX2" fmla="*/ 283398 w 568159"/>
              <a:gd name="connsiteY2" fmla="*/ 292700 h 331869"/>
              <a:gd name="connsiteX3" fmla="*/ 340230 w 568159"/>
              <a:gd name="connsiteY3" fmla="*/ 206853 h 331869"/>
              <a:gd name="connsiteX4" fmla="*/ 283398 w 568159"/>
              <a:gd name="connsiteY4" fmla="*/ 120492 h 331869"/>
              <a:gd name="connsiteX5" fmla="*/ 555700 w 568159"/>
              <a:gd name="connsiteY5" fmla="*/ 81752 h 331869"/>
              <a:gd name="connsiteX6" fmla="*/ 568159 w 568159"/>
              <a:gd name="connsiteY6" fmla="*/ 82263 h 331869"/>
              <a:gd name="connsiteX7" fmla="*/ 568159 w 568159"/>
              <a:gd name="connsiteY7" fmla="*/ 133378 h 331869"/>
              <a:gd name="connsiteX8" fmla="*/ 556638 w 568159"/>
              <a:gd name="connsiteY8" fmla="*/ 132867 h 331869"/>
              <a:gd name="connsiteX9" fmla="*/ 493406 w 568159"/>
              <a:gd name="connsiteY9" fmla="*/ 207706 h 331869"/>
              <a:gd name="connsiteX10" fmla="*/ 493406 w 568159"/>
              <a:gd name="connsiteY10" fmla="*/ 325297 h 331869"/>
              <a:gd name="connsiteX11" fmla="*/ 440413 w 568159"/>
              <a:gd name="connsiteY11" fmla="*/ 325297 h 331869"/>
              <a:gd name="connsiteX12" fmla="*/ 440413 w 568159"/>
              <a:gd name="connsiteY12" fmla="*/ 88151 h 331869"/>
              <a:gd name="connsiteX13" fmla="*/ 488798 w 568159"/>
              <a:gd name="connsiteY13" fmla="*/ 88151 h 331869"/>
              <a:gd name="connsiteX14" fmla="*/ 488798 w 568159"/>
              <a:gd name="connsiteY14" fmla="*/ 139352 h 331869"/>
              <a:gd name="connsiteX15" fmla="*/ 555700 w 568159"/>
              <a:gd name="connsiteY15" fmla="*/ 81752 h 331869"/>
              <a:gd name="connsiteX16" fmla="*/ 283398 w 568159"/>
              <a:gd name="connsiteY16" fmla="*/ 81752 h 331869"/>
              <a:gd name="connsiteX17" fmla="*/ 396893 w 568159"/>
              <a:gd name="connsiteY17" fmla="*/ 206853 h 331869"/>
              <a:gd name="connsiteX18" fmla="*/ 283398 w 568159"/>
              <a:gd name="connsiteY18" fmla="*/ 331869 h 331869"/>
              <a:gd name="connsiteX19" fmla="*/ 170413 w 568159"/>
              <a:gd name="connsiteY19" fmla="*/ 206853 h 331869"/>
              <a:gd name="connsiteX20" fmla="*/ 283398 w 568159"/>
              <a:gd name="connsiteY20" fmla="*/ 81752 h 331869"/>
              <a:gd name="connsiteX21" fmla="*/ 115372 w 568159"/>
              <a:gd name="connsiteY21" fmla="*/ 0 h 331869"/>
              <a:gd name="connsiteX22" fmla="*/ 161027 w 568159"/>
              <a:gd name="connsiteY22" fmla="*/ 4182 h 331869"/>
              <a:gd name="connsiteX23" fmla="*/ 161113 w 568159"/>
              <a:gd name="connsiteY23" fmla="*/ 4182 h 331869"/>
              <a:gd name="connsiteX24" fmla="*/ 161113 w 568159"/>
              <a:gd name="connsiteY24" fmla="*/ 42924 h 331869"/>
              <a:gd name="connsiteX25" fmla="*/ 129709 w 568159"/>
              <a:gd name="connsiteY25" fmla="*/ 39682 h 331869"/>
              <a:gd name="connsiteX26" fmla="*/ 90454 w 568159"/>
              <a:gd name="connsiteY26" fmla="*/ 81752 h 331869"/>
              <a:gd name="connsiteX27" fmla="*/ 90454 w 568159"/>
              <a:gd name="connsiteY27" fmla="*/ 88237 h 331869"/>
              <a:gd name="connsiteX28" fmla="*/ 148142 w 568159"/>
              <a:gd name="connsiteY28" fmla="*/ 88237 h 331869"/>
              <a:gd name="connsiteX29" fmla="*/ 148142 w 568159"/>
              <a:gd name="connsiteY29" fmla="*/ 124590 h 331869"/>
              <a:gd name="connsiteX30" fmla="*/ 91393 w 568159"/>
              <a:gd name="connsiteY30" fmla="*/ 124590 h 331869"/>
              <a:gd name="connsiteX31" fmla="*/ 91393 w 568159"/>
              <a:gd name="connsiteY31" fmla="*/ 325297 h 331869"/>
              <a:gd name="connsiteX32" fmla="*/ 39255 w 568159"/>
              <a:gd name="connsiteY32" fmla="*/ 325297 h 331869"/>
              <a:gd name="connsiteX33" fmla="*/ 39255 w 568159"/>
              <a:gd name="connsiteY33" fmla="*/ 124504 h 331869"/>
              <a:gd name="connsiteX34" fmla="*/ 0 w 568159"/>
              <a:gd name="connsiteY34" fmla="*/ 124504 h 331869"/>
              <a:gd name="connsiteX35" fmla="*/ 0 w 568159"/>
              <a:gd name="connsiteY35" fmla="*/ 88151 h 331869"/>
              <a:gd name="connsiteX36" fmla="*/ 39255 w 568159"/>
              <a:gd name="connsiteY36" fmla="*/ 88151 h 331869"/>
              <a:gd name="connsiteX37" fmla="*/ 39255 w 568159"/>
              <a:gd name="connsiteY37" fmla="*/ 83543 h 331869"/>
              <a:gd name="connsiteX38" fmla="*/ 115372 w 568159"/>
              <a:gd name="connsiteY38" fmla="*/ 0 h 331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68159" h="331869">
                <a:moveTo>
                  <a:pt x="283398" y="120492"/>
                </a:moveTo>
                <a:cubicBezTo>
                  <a:pt x="248324" y="120492"/>
                  <a:pt x="227076" y="150872"/>
                  <a:pt x="227076" y="206853"/>
                </a:cubicBezTo>
                <a:cubicBezTo>
                  <a:pt x="227076" y="262662"/>
                  <a:pt x="248324" y="292700"/>
                  <a:pt x="283398" y="292700"/>
                </a:cubicBezTo>
                <a:cubicBezTo>
                  <a:pt x="318042" y="292700"/>
                  <a:pt x="340230" y="262235"/>
                  <a:pt x="340230" y="206853"/>
                </a:cubicBezTo>
                <a:cubicBezTo>
                  <a:pt x="340230" y="151384"/>
                  <a:pt x="318042" y="120492"/>
                  <a:pt x="283398" y="120492"/>
                </a:cubicBezTo>
                <a:close/>
                <a:moveTo>
                  <a:pt x="555700" y="81752"/>
                </a:moveTo>
                <a:cubicBezTo>
                  <a:pt x="559369" y="81752"/>
                  <a:pt x="563551" y="81752"/>
                  <a:pt x="568159" y="82263"/>
                </a:cubicBezTo>
                <a:lnTo>
                  <a:pt x="568159" y="133378"/>
                </a:lnTo>
                <a:cubicBezTo>
                  <a:pt x="563124" y="132867"/>
                  <a:pt x="558943" y="132867"/>
                  <a:pt x="556638" y="132867"/>
                </a:cubicBezTo>
                <a:cubicBezTo>
                  <a:pt x="518408" y="132867"/>
                  <a:pt x="493492" y="161027"/>
                  <a:pt x="493406" y="207706"/>
                </a:cubicBezTo>
                <a:lnTo>
                  <a:pt x="493406" y="325297"/>
                </a:lnTo>
                <a:lnTo>
                  <a:pt x="440413" y="325297"/>
                </a:lnTo>
                <a:lnTo>
                  <a:pt x="440413" y="88151"/>
                </a:lnTo>
                <a:lnTo>
                  <a:pt x="488798" y="88151"/>
                </a:lnTo>
                <a:lnTo>
                  <a:pt x="488798" y="139352"/>
                </a:lnTo>
                <a:cubicBezTo>
                  <a:pt x="500746" y="100610"/>
                  <a:pt x="522420" y="81752"/>
                  <a:pt x="555700" y="81752"/>
                </a:cubicBezTo>
                <a:close/>
                <a:moveTo>
                  <a:pt x="283398" y="81752"/>
                </a:moveTo>
                <a:cubicBezTo>
                  <a:pt x="350812" y="81752"/>
                  <a:pt x="396893" y="130648"/>
                  <a:pt x="396893" y="206853"/>
                </a:cubicBezTo>
                <a:cubicBezTo>
                  <a:pt x="396893" y="282971"/>
                  <a:pt x="350812" y="331869"/>
                  <a:pt x="283398" y="331869"/>
                </a:cubicBezTo>
                <a:cubicBezTo>
                  <a:pt x="216067" y="331869"/>
                  <a:pt x="170413" y="282971"/>
                  <a:pt x="170413" y="206853"/>
                </a:cubicBezTo>
                <a:cubicBezTo>
                  <a:pt x="170413" y="130648"/>
                  <a:pt x="216495" y="81752"/>
                  <a:pt x="283398" y="81752"/>
                </a:cubicBezTo>
                <a:close/>
                <a:moveTo>
                  <a:pt x="115372" y="0"/>
                </a:moveTo>
                <a:cubicBezTo>
                  <a:pt x="131501" y="0"/>
                  <a:pt x="146690" y="939"/>
                  <a:pt x="161027" y="4182"/>
                </a:cubicBezTo>
                <a:lnTo>
                  <a:pt x="161113" y="4182"/>
                </a:lnTo>
                <a:lnTo>
                  <a:pt x="161113" y="42924"/>
                </a:lnTo>
                <a:cubicBezTo>
                  <a:pt x="147715" y="40619"/>
                  <a:pt x="137559" y="39682"/>
                  <a:pt x="129709" y="39682"/>
                </a:cubicBezTo>
                <a:cubicBezTo>
                  <a:pt x="101976" y="39682"/>
                  <a:pt x="90454" y="52651"/>
                  <a:pt x="90454" y="81752"/>
                </a:cubicBezTo>
                <a:lnTo>
                  <a:pt x="90454" y="88237"/>
                </a:lnTo>
                <a:lnTo>
                  <a:pt x="148142" y="88237"/>
                </a:lnTo>
                <a:lnTo>
                  <a:pt x="148142" y="124590"/>
                </a:lnTo>
                <a:lnTo>
                  <a:pt x="91393" y="124590"/>
                </a:lnTo>
                <a:lnTo>
                  <a:pt x="91393" y="325297"/>
                </a:lnTo>
                <a:lnTo>
                  <a:pt x="39255" y="325297"/>
                </a:lnTo>
                <a:lnTo>
                  <a:pt x="39255" y="124504"/>
                </a:lnTo>
                <a:lnTo>
                  <a:pt x="0" y="124504"/>
                </a:lnTo>
                <a:lnTo>
                  <a:pt x="0" y="88151"/>
                </a:lnTo>
                <a:lnTo>
                  <a:pt x="39255" y="88151"/>
                </a:lnTo>
                <a:lnTo>
                  <a:pt x="39255" y="83543"/>
                </a:lnTo>
                <a:cubicBezTo>
                  <a:pt x="39255" y="26710"/>
                  <a:pt x="63233" y="0"/>
                  <a:pt x="115372" y="0"/>
                </a:cubicBez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4" name="Rechthoek 203">
            <a:extLst>
              <a:ext uri="{FF2B5EF4-FFF2-40B4-BE49-F238E27FC236}">
                <a16:creationId xmlns:a16="http://schemas.microsoft.com/office/drawing/2014/main" id="{D2823E83-337B-EBE8-2DC9-AC1B405239E1}"/>
              </a:ext>
            </a:extLst>
          </p:cNvPr>
          <p:cNvSpPr/>
          <p:nvPr userDrawn="1"/>
        </p:nvSpPr>
        <p:spPr>
          <a:xfrm>
            <a:off x="0" y="0"/>
            <a:ext cx="739792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01" name="Vrije vorm: vorm 100">
            <a:extLst>
              <a:ext uri="{FF2B5EF4-FFF2-40B4-BE49-F238E27FC236}">
                <a16:creationId xmlns:a16="http://schemas.microsoft.com/office/drawing/2014/main" id="{537EE3E7-E6A1-2A71-DD63-989DA6DC30E2}"/>
              </a:ext>
            </a:extLst>
          </p:cNvPr>
          <p:cNvSpPr/>
          <p:nvPr/>
        </p:nvSpPr>
        <p:spPr>
          <a:xfrm>
            <a:off x="0" y="3352619"/>
            <a:ext cx="3018394" cy="1601948"/>
          </a:xfrm>
          <a:custGeom>
            <a:avLst/>
            <a:gdLst>
              <a:gd name="connsiteX0" fmla="*/ 3018394 w 3018394"/>
              <a:gd name="connsiteY0" fmla="*/ 0 h 1601948"/>
              <a:gd name="connsiteX1" fmla="*/ 3018394 w 3018394"/>
              <a:gd name="connsiteY1" fmla="*/ 75719 h 1601948"/>
              <a:gd name="connsiteX2" fmla="*/ 769532 w 3018394"/>
              <a:gd name="connsiteY2" fmla="*/ 823934 h 1601948"/>
              <a:gd name="connsiteX3" fmla="*/ 19912 w 3018394"/>
              <a:gd name="connsiteY3" fmla="*/ 1573121 h 1601948"/>
              <a:gd name="connsiteX4" fmla="*/ 0 w 3018394"/>
              <a:gd name="connsiteY4" fmla="*/ 1601948 h 1601948"/>
              <a:gd name="connsiteX5" fmla="*/ 0 w 3018394"/>
              <a:gd name="connsiteY5" fmla="*/ 1477374 h 1601948"/>
              <a:gd name="connsiteX6" fmla="*/ 129896 w 3018394"/>
              <a:gd name="connsiteY6" fmla="*/ 1316645 h 1601948"/>
              <a:gd name="connsiteX7" fmla="*/ 724101 w 3018394"/>
              <a:gd name="connsiteY7" fmla="*/ 763358 h 1601948"/>
              <a:gd name="connsiteX8" fmla="*/ 3018394 w 3018394"/>
              <a:gd name="connsiteY8" fmla="*/ 0 h 1601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8394" h="1601948">
                <a:moveTo>
                  <a:pt x="3018394" y="0"/>
                </a:moveTo>
                <a:lnTo>
                  <a:pt x="3018394" y="75719"/>
                </a:lnTo>
                <a:cubicBezTo>
                  <a:pt x="2199436" y="75719"/>
                  <a:pt x="1421800" y="334463"/>
                  <a:pt x="769532" y="823934"/>
                </a:cubicBezTo>
                <a:cubicBezTo>
                  <a:pt x="485477" y="1037137"/>
                  <a:pt x="233224" y="1289174"/>
                  <a:pt x="19912" y="1573121"/>
                </a:cubicBezTo>
                <a:lnTo>
                  <a:pt x="0" y="1601948"/>
                </a:lnTo>
                <a:lnTo>
                  <a:pt x="0" y="1477374"/>
                </a:lnTo>
                <a:lnTo>
                  <a:pt x="129896" y="1316645"/>
                </a:lnTo>
                <a:cubicBezTo>
                  <a:pt x="307672" y="1111924"/>
                  <a:pt x="506760" y="926507"/>
                  <a:pt x="724101" y="763358"/>
                </a:cubicBezTo>
                <a:cubicBezTo>
                  <a:pt x="1389565" y="263936"/>
                  <a:pt x="2182886" y="0"/>
                  <a:pt x="3018394" y="0"/>
                </a:cubicBezTo>
                <a:close/>
              </a:path>
            </a:pathLst>
          </a:custGeom>
          <a:gradFill>
            <a:gsLst>
              <a:gs pos="0">
                <a:srgbClr val="F3FAF0"/>
              </a:gs>
              <a:gs pos="99990">
                <a:srgbClr val="55A32E">
                  <a:alpha val="1176"/>
                </a:srgbClr>
              </a:gs>
              <a:gs pos="100000">
                <a:srgbClr val="F3FAF0">
                  <a:alpha val="0"/>
                </a:srgbClr>
              </a:gs>
            </a:gsLst>
            <a:lin ang="5400000" scaled="1"/>
          </a:gradFill>
          <a:ln w="1080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93" name="Vrije vorm: vorm 92">
            <a:extLst>
              <a:ext uri="{FF2B5EF4-FFF2-40B4-BE49-F238E27FC236}">
                <a16:creationId xmlns:a16="http://schemas.microsoft.com/office/drawing/2014/main" id="{88DE1C13-9FF9-BA9E-37BD-12D6F3BF9301}"/>
              </a:ext>
            </a:extLst>
          </p:cNvPr>
          <p:cNvSpPr/>
          <p:nvPr/>
        </p:nvSpPr>
        <p:spPr>
          <a:xfrm>
            <a:off x="1" y="3668477"/>
            <a:ext cx="2285873" cy="3189523"/>
          </a:xfrm>
          <a:custGeom>
            <a:avLst/>
            <a:gdLst>
              <a:gd name="connsiteX0" fmla="*/ 0 w 2285873"/>
              <a:gd name="connsiteY0" fmla="*/ 0 h 3189523"/>
              <a:gd name="connsiteX1" fmla="*/ 249321 w 2285873"/>
              <a:gd name="connsiteY1" fmla="*/ 118354 h 3189523"/>
              <a:gd name="connsiteX2" fmla="*/ 771371 w 2285873"/>
              <a:gd name="connsiteY2" fmla="*/ 448907 h 3189523"/>
              <a:gd name="connsiteX3" fmla="*/ 1535703 w 2285873"/>
              <a:gd name="connsiteY3" fmla="*/ 1213671 h 3189523"/>
              <a:gd name="connsiteX4" fmla="*/ 2250018 w 2285873"/>
              <a:gd name="connsiteY4" fmla="*/ 2890582 h 3189523"/>
              <a:gd name="connsiteX5" fmla="*/ 2285873 w 2285873"/>
              <a:gd name="connsiteY5" fmla="*/ 3189523 h 3189523"/>
              <a:gd name="connsiteX6" fmla="*/ 2209657 w 2285873"/>
              <a:gd name="connsiteY6" fmla="*/ 3189523 h 3189523"/>
              <a:gd name="connsiteX7" fmla="*/ 2175265 w 2285873"/>
              <a:gd name="connsiteY7" fmla="*/ 2902807 h 3189523"/>
              <a:gd name="connsiteX8" fmla="*/ 1475127 w 2285873"/>
              <a:gd name="connsiteY8" fmla="*/ 1259102 h 3189523"/>
              <a:gd name="connsiteX9" fmla="*/ 725940 w 2285873"/>
              <a:gd name="connsiteY9" fmla="*/ 509482 h 3189523"/>
              <a:gd name="connsiteX10" fmla="*/ 214198 w 2285873"/>
              <a:gd name="connsiteY10" fmla="*/ 185447 h 3189523"/>
              <a:gd name="connsiteX11" fmla="*/ 0 w 2285873"/>
              <a:gd name="connsiteY11" fmla="*/ 83764 h 3189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85873" h="3189523">
                <a:moveTo>
                  <a:pt x="0" y="0"/>
                </a:moveTo>
                <a:lnTo>
                  <a:pt x="249321" y="118354"/>
                </a:lnTo>
                <a:cubicBezTo>
                  <a:pt x="430459" y="213501"/>
                  <a:pt x="604924" y="323835"/>
                  <a:pt x="771371" y="448907"/>
                </a:cubicBezTo>
                <a:cubicBezTo>
                  <a:pt x="1061051" y="666545"/>
                  <a:pt x="1318172" y="923882"/>
                  <a:pt x="1535703" y="1213671"/>
                </a:cubicBezTo>
                <a:cubicBezTo>
                  <a:pt x="1910270" y="1712769"/>
                  <a:pt x="2152376" y="2283787"/>
                  <a:pt x="2250018" y="2890582"/>
                </a:cubicBezTo>
                <a:lnTo>
                  <a:pt x="2285873" y="3189523"/>
                </a:lnTo>
                <a:lnTo>
                  <a:pt x="2209657" y="3189523"/>
                </a:lnTo>
                <a:lnTo>
                  <a:pt x="2175265" y="2902807"/>
                </a:lnTo>
                <a:cubicBezTo>
                  <a:pt x="2079550" y="2308024"/>
                  <a:pt x="1842230" y="1748303"/>
                  <a:pt x="1475127" y="1259102"/>
                </a:cubicBezTo>
                <a:cubicBezTo>
                  <a:pt x="1261924" y="975047"/>
                  <a:pt x="1009887" y="722794"/>
                  <a:pt x="725940" y="509482"/>
                </a:cubicBezTo>
                <a:cubicBezTo>
                  <a:pt x="562765" y="386871"/>
                  <a:pt x="391748" y="278714"/>
                  <a:pt x="214198" y="185447"/>
                </a:cubicBezTo>
                <a:lnTo>
                  <a:pt x="0" y="83764"/>
                </a:lnTo>
                <a:close/>
              </a:path>
            </a:pathLst>
          </a:custGeom>
          <a:gradFill>
            <a:gsLst>
              <a:gs pos="0">
                <a:srgbClr val="F3FAF0"/>
              </a:gs>
              <a:gs pos="99990">
                <a:srgbClr val="55A32E">
                  <a:alpha val="1176"/>
                </a:srgbClr>
              </a:gs>
              <a:gs pos="100000">
                <a:srgbClr val="F3FAF0">
                  <a:alpha val="0"/>
                </a:srgbClr>
              </a:gs>
            </a:gsLst>
            <a:lin ang="5400000" scaled="1"/>
          </a:gradFill>
          <a:ln w="1080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136AF172-1313-5BD3-0B5B-CCF80891B460}"/>
              </a:ext>
            </a:extLst>
          </p:cNvPr>
          <p:cNvSpPr/>
          <p:nvPr/>
        </p:nvSpPr>
        <p:spPr>
          <a:xfrm>
            <a:off x="-10376" y="323850"/>
            <a:ext cx="3823822" cy="3823821"/>
          </a:xfrm>
          <a:custGeom>
            <a:avLst/>
            <a:gdLst>
              <a:gd name="connsiteX0" fmla="*/ 3823822 w 3823822"/>
              <a:gd name="connsiteY0" fmla="*/ 3823822 h 3823821"/>
              <a:gd name="connsiteX1" fmla="*/ 3748103 w 3823822"/>
              <a:gd name="connsiteY1" fmla="*/ 3823822 h 3823821"/>
              <a:gd name="connsiteX2" fmla="*/ 2999888 w 3823822"/>
              <a:gd name="connsiteY2" fmla="*/ 1574960 h 3823821"/>
              <a:gd name="connsiteX3" fmla="*/ 2248862 w 3823822"/>
              <a:gd name="connsiteY3" fmla="*/ 823934 h 3823821"/>
              <a:gd name="connsiteX4" fmla="*/ 0 w 3823822"/>
              <a:gd name="connsiteY4" fmla="*/ 75719 h 3823821"/>
              <a:gd name="connsiteX5" fmla="*/ 0 w 3823822"/>
              <a:gd name="connsiteY5" fmla="*/ 0 h 3823821"/>
              <a:gd name="connsiteX6" fmla="*/ 2294293 w 3823822"/>
              <a:gd name="connsiteY6" fmla="*/ 763358 h 3823821"/>
              <a:gd name="connsiteX7" fmla="*/ 3060464 w 3823822"/>
              <a:gd name="connsiteY7" fmla="*/ 1529421 h 3823821"/>
              <a:gd name="connsiteX8" fmla="*/ 3823822 w 3823822"/>
              <a:gd name="connsiteY8" fmla="*/ 3823822 h 3823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3822" h="3823821">
                <a:moveTo>
                  <a:pt x="3823822" y="3823822"/>
                </a:moveTo>
                <a:lnTo>
                  <a:pt x="3748103" y="3823822"/>
                </a:lnTo>
                <a:cubicBezTo>
                  <a:pt x="3748103" y="3004864"/>
                  <a:pt x="3489360" y="2227228"/>
                  <a:pt x="2999888" y="1574960"/>
                </a:cubicBezTo>
                <a:cubicBezTo>
                  <a:pt x="2786252" y="1290256"/>
                  <a:pt x="2533566" y="1037678"/>
                  <a:pt x="2248862" y="823934"/>
                </a:cubicBezTo>
                <a:cubicBezTo>
                  <a:pt x="1596595" y="334463"/>
                  <a:pt x="818958" y="75719"/>
                  <a:pt x="0" y="75719"/>
                </a:cubicBezTo>
                <a:lnTo>
                  <a:pt x="0" y="0"/>
                </a:lnTo>
                <a:cubicBezTo>
                  <a:pt x="835508" y="0"/>
                  <a:pt x="1628829" y="263936"/>
                  <a:pt x="2294293" y="763358"/>
                </a:cubicBezTo>
                <a:cubicBezTo>
                  <a:pt x="2584731" y="981321"/>
                  <a:pt x="2842501" y="1239091"/>
                  <a:pt x="3060464" y="1529421"/>
                </a:cubicBezTo>
                <a:cubicBezTo>
                  <a:pt x="3559886" y="2194993"/>
                  <a:pt x="3823822" y="2988314"/>
                  <a:pt x="3823822" y="3823822"/>
                </a:cubicBezTo>
                <a:close/>
              </a:path>
            </a:pathLst>
          </a:custGeom>
          <a:gradFill>
            <a:gsLst>
              <a:gs pos="0">
                <a:srgbClr val="F3FAF0"/>
              </a:gs>
              <a:gs pos="50000">
                <a:srgbClr val="F3FAF0">
                  <a:alpha val="49804"/>
                </a:srgbClr>
              </a:gs>
              <a:gs pos="100000">
                <a:srgbClr val="F3FAF0">
                  <a:alpha val="0"/>
                </a:srgbClr>
              </a:gs>
            </a:gsLst>
            <a:lin ang="5400000" scaled="1"/>
          </a:gradFill>
          <a:ln w="1080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1" name="Vrije vorm: vorm 10">
            <a:extLst>
              <a:ext uri="{FF2B5EF4-FFF2-40B4-BE49-F238E27FC236}">
                <a16:creationId xmlns:a16="http://schemas.microsoft.com/office/drawing/2014/main" id="{5BF1FD37-CCA2-7C05-BD6B-4E074374BA9D}"/>
              </a:ext>
            </a:extLst>
          </p:cNvPr>
          <p:cNvSpPr/>
          <p:nvPr/>
        </p:nvSpPr>
        <p:spPr>
          <a:xfrm>
            <a:off x="0" y="1819762"/>
            <a:ext cx="3823822" cy="3823821"/>
          </a:xfrm>
          <a:custGeom>
            <a:avLst/>
            <a:gdLst>
              <a:gd name="connsiteX0" fmla="*/ 3823822 w 3823822"/>
              <a:gd name="connsiteY0" fmla="*/ 3823822 h 3823821"/>
              <a:gd name="connsiteX1" fmla="*/ 3748103 w 3823822"/>
              <a:gd name="connsiteY1" fmla="*/ 3823822 h 3823821"/>
              <a:gd name="connsiteX2" fmla="*/ 2998482 w 3823822"/>
              <a:gd name="connsiteY2" fmla="*/ 1573121 h 3823821"/>
              <a:gd name="connsiteX3" fmla="*/ 2250592 w 3823822"/>
              <a:gd name="connsiteY3" fmla="*/ 825232 h 3823821"/>
              <a:gd name="connsiteX4" fmla="*/ 0 w 3823822"/>
              <a:gd name="connsiteY4" fmla="*/ 75719 h 3823821"/>
              <a:gd name="connsiteX5" fmla="*/ 0 w 3823822"/>
              <a:gd name="connsiteY5" fmla="*/ 0 h 3823821"/>
              <a:gd name="connsiteX6" fmla="*/ 2296132 w 3823822"/>
              <a:gd name="connsiteY6" fmla="*/ 764764 h 3823821"/>
              <a:gd name="connsiteX7" fmla="*/ 3059058 w 3823822"/>
              <a:gd name="connsiteY7" fmla="*/ 1527690 h 3823821"/>
              <a:gd name="connsiteX8" fmla="*/ 3823822 w 3823822"/>
              <a:gd name="connsiteY8" fmla="*/ 3823822 h 3823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3822" h="3823821">
                <a:moveTo>
                  <a:pt x="3823822" y="3823822"/>
                </a:moveTo>
                <a:lnTo>
                  <a:pt x="3748103" y="3823822"/>
                </a:lnTo>
                <a:cubicBezTo>
                  <a:pt x="3748103" y="3003999"/>
                  <a:pt x="3488927" y="2225821"/>
                  <a:pt x="2998482" y="1573121"/>
                </a:cubicBezTo>
                <a:cubicBezTo>
                  <a:pt x="2785495" y="1289715"/>
                  <a:pt x="2533891" y="1038111"/>
                  <a:pt x="2250592" y="825232"/>
                </a:cubicBezTo>
                <a:cubicBezTo>
                  <a:pt x="1598001" y="334895"/>
                  <a:pt x="819823" y="75719"/>
                  <a:pt x="0" y="75719"/>
                </a:cubicBezTo>
                <a:lnTo>
                  <a:pt x="0" y="0"/>
                </a:lnTo>
                <a:cubicBezTo>
                  <a:pt x="836373" y="0"/>
                  <a:pt x="1630344" y="264476"/>
                  <a:pt x="2296132" y="764764"/>
                </a:cubicBezTo>
                <a:cubicBezTo>
                  <a:pt x="2585163" y="981970"/>
                  <a:pt x="2841852" y="1238551"/>
                  <a:pt x="3059058" y="1527690"/>
                </a:cubicBezTo>
                <a:cubicBezTo>
                  <a:pt x="3559346" y="2193478"/>
                  <a:pt x="3823822" y="2987557"/>
                  <a:pt x="3823822" y="3823822"/>
                </a:cubicBezTo>
                <a:close/>
              </a:path>
            </a:pathLst>
          </a:custGeom>
          <a:gradFill>
            <a:gsLst>
              <a:gs pos="0">
                <a:srgbClr val="F3FAF0"/>
              </a:gs>
              <a:gs pos="50000">
                <a:srgbClr val="F3FAF0">
                  <a:alpha val="49804"/>
                </a:srgbClr>
              </a:gs>
              <a:gs pos="100000">
                <a:srgbClr val="F3FAF0">
                  <a:alpha val="0"/>
                </a:srgbClr>
              </a:gs>
            </a:gsLst>
            <a:lin ang="5400000" scaled="1"/>
          </a:gradFill>
          <a:ln w="1080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91" name="Vrije vorm: vorm 90">
            <a:extLst>
              <a:ext uri="{FF2B5EF4-FFF2-40B4-BE49-F238E27FC236}">
                <a16:creationId xmlns:a16="http://schemas.microsoft.com/office/drawing/2014/main" id="{C38E1B9C-2671-4A03-5AC3-87CC8B2681A3}"/>
              </a:ext>
            </a:extLst>
          </p:cNvPr>
          <p:cNvSpPr/>
          <p:nvPr userDrawn="1"/>
        </p:nvSpPr>
        <p:spPr>
          <a:xfrm>
            <a:off x="0" y="1835886"/>
            <a:ext cx="1541869" cy="3068978"/>
          </a:xfrm>
          <a:custGeom>
            <a:avLst/>
            <a:gdLst>
              <a:gd name="connsiteX0" fmla="*/ 0 w 1541869"/>
              <a:gd name="connsiteY0" fmla="*/ 0 h 3068978"/>
              <a:gd name="connsiteX1" fmla="*/ 12340 w 1541869"/>
              <a:gd name="connsiteY1" fmla="*/ 8514 h 3068978"/>
              <a:gd name="connsiteX2" fmla="*/ 778511 w 1541869"/>
              <a:gd name="connsiteY2" fmla="*/ 774577 h 3068978"/>
              <a:gd name="connsiteX3" fmla="*/ 1541869 w 1541869"/>
              <a:gd name="connsiteY3" fmla="*/ 3068978 h 3068978"/>
              <a:gd name="connsiteX4" fmla="*/ 1466150 w 1541869"/>
              <a:gd name="connsiteY4" fmla="*/ 3068978 h 3068978"/>
              <a:gd name="connsiteX5" fmla="*/ 717935 w 1541869"/>
              <a:gd name="connsiteY5" fmla="*/ 820116 h 3068978"/>
              <a:gd name="connsiteX6" fmla="*/ 174324 w 1541869"/>
              <a:gd name="connsiteY6" fmla="*/ 236529 h 3068978"/>
              <a:gd name="connsiteX7" fmla="*/ 0 w 1541869"/>
              <a:gd name="connsiteY7" fmla="*/ 95803 h 306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869" h="3068978">
                <a:moveTo>
                  <a:pt x="0" y="0"/>
                </a:moveTo>
                <a:lnTo>
                  <a:pt x="12340" y="8514"/>
                </a:lnTo>
                <a:cubicBezTo>
                  <a:pt x="302778" y="226477"/>
                  <a:pt x="560548" y="484247"/>
                  <a:pt x="778511" y="774577"/>
                </a:cubicBezTo>
                <a:cubicBezTo>
                  <a:pt x="1277934" y="1440149"/>
                  <a:pt x="1541869" y="2233470"/>
                  <a:pt x="1541869" y="3068978"/>
                </a:cubicBezTo>
                <a:lnTo>
                  <a:pt x="1466150" y="3068978"/>
                </a:lnTo>
                <a:cubicBezTo>
                  <a:pt x="1466150" y="2250020"/>
                  <a:pt x="1207406" y="1472384"/>
                  <a:pt x="717935" y="820116"/>
                </a:cubicBezTo>
                <a:cubicBezTo>
                  <a:pt x="557708" y="606588"/>
                  <a:pt x="375515" y="411070"/>
                  <a:pt x="174324" y="236529"/>
                </a:cubicBezTo>
                <a:lnTo>
                  <a:pt x="0" y="95803"/>
                </a:lnTo>
                <a:close/>
              </a:path>
            </a:pathLst>
          </a:custGeom>
          <a:gradFill>
            <a:gsLst>
              <a:gs pos="0">
                <a:srgbClr val="F3FAF0"/>
              </a:gs>
              <a:gs pos="50000">
                <a:srgbClr val="F3FAF0">
                  <a:alpha val="49804"/>
                </a:srgbClr>
              </a:gs>
              <a:gs pos="100000">
                <a:srgbClr val="F3FAF0">
                  <a:alpha val="0"/>
                </a:srgbClr>
              </a:gs>
            </a:gsLst>
            <a:lin ang="5400000" scaled="1"/>
          </a:gradFill>
          <a:ln w="1080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156" name="Groep 155">
            <a:extLst>
              <a:ext uri="{FF2B5EF4-FFF2-40B4-BE49-F238E27FC236}">
                <a16:creationId xmlns:a16="http://schemas.microsoft.com/office/drawing/2014/main" id="{DE4FA4CD-86B8-5D2F-9BE5-D06D5830A4E3}"/>
              </a:ext>
            </a:extLst>
          </p:cNvPr>
          <p:cNvGrpSpPr/>
          <p:nvPr userDrawn="1"/>
        </p:nvGrpSpPr>
        <p:grpSpPr>
          <a:xfrm>
            <a:off x="1436100" y="268654"/>
            <a:ext cx="151965" cy="151965"/>
            <a:chOff x="1436100" y="268654"/>
            <a:chExt cx="151965" cy="151965"/>
          </a:xfrm>
        </p:grpSpPr>
        <p:sp>
          <p:nvSpPr>
            <p:cNvPr id="42" name="Vrije vorm: vorm 41">
              <a:extLst>
                <a:ext uri="{FF2B5EF4-FFF2-40B4-BE49-F238E27FC236}">
                  <a16:creationId xmlns:a16="http://schemas.microsoft.com/office/drawing/2014/main" id="{2D68D67D-3A99-0080-B1F5-23ABF58C749F}"/>
                </a:ext>
              </a:extLst>
            </p:cNvPr>
            <p:cNvSpPr/>
            <p:nvPr/>
          </p:nvSpPr>
          <p:spPr>
            <a:xfrm>
              <a:off x="1436100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3" name="Vrije vorm: vorm 42">
              <a:extLst>
                <a:ext uri="{FF2B5EF4-FFF2-40B4-BE49-F238E27FC236}">
                  <a16:creationId xmlns:a16="http://schemas.microsoft.com/office/drawing/2014/main" id="{4E5C3AE7-6AAB-6EA4-9D49-942D82E1682F}"/>
                </a:ext>
              </a:extLst>
            </p:cNvPr>
            <p:cNvSpPr/>
            <p:nvPr/>
          </p:nvSpPr>
          <p:spPr>
            <a:xfrm>
              <a:off x="1436100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49695 w 167268"/>
                <a:gd name="connsiteY6" fmla="*/ 84117 h 167268"/>
                <a:gd name="connsiteX7" fmla="*/ 59732 w 167268"/>
                <a:gd name="connsiteY7" fmla="*/ 59732 h 167268"/>
                <a:gd name="connsiteX8" fmla="*/ 107523 w 167268"/>
                <a:gd name="connsiteY8" fmla="*/ 59732 h 167268"/>
                <a:gd name="connsiteX9" fmla="*/ 107523 w 167268"/>
                <a:gd name="connsiteY9" fmla="*/ 10752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7350"/>
                    <a:pt x="49959" y="102591"/>
                    <a:pt x="49695" y="84117"/>
                  </a:cubicBezTo>
                  <a:cubicBezTo>
                    <a:pt x="49552" y="74957"/>
                    <a:pt x="53185" y="66143"/>
                    <a:pt x="59732" y="59732"/>
                  </a:cubicBezTo>
                  <a:cubicBezTo>
                    <a:pt x="72934" y="46534"/>
                    <a:pt x="94321" y="46534"/>
                    <a:pt x="107523" y="59732"/>
                  </a:cubicBezTo>
                  <a:cubicBezTo>
                    <a:pt x="120725" y="72929"/>
                    <a:pt x="120725" y="94325"/>
                    <a:pt x="107523" y="107523"/>
                  </a:cubicBezTo>
                  <a:cubicBezTo>
                    <a:pt x="101131" y="113745"/>
                    <a:pt x="92540" y="117182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45" name="Vrije vorm: vorm 44">
            <a:extLst>
              <a:ext uri="{FF2B5EF4-FFF2-40B4-BE49-F238E27FC236}">
                <a16:creationId xmlns:a16="http://schemas.microsoft.com/office/drawing/2014/main" id="{C4C69539-A594-FD56-6A35-58FF5FCE785E}"/>
              </a:ext>
            </a:extLst>
          </p:cNvPr>
          <p:cNvSpPr/>
          <p:nvPr/>
        </p:nvSpPr>
        <p:spPr>
          <a:xfrm>
            <a:off x="2955752" y="268654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49695 w 167268"/>
              <a:gd name="connsiteY6" fmla="*/ 84117 h 167268"/>
              <a:gd name="connsiteX7" fmla="*/ 59732 w 167268"/>
              <a:gd name="connsiteY7" fmla="*/ 59732 h 167268"/>
              <a:gd name="connsiteX8" fmla="*/ 107523 w 167268"/>
              <a:gd name="connsiteY8" fmla="*/ 59732 h 167268"/>
              <a:gd name="connsiteX9" fmla="*/ 107523 w 167268"/>
              <a:gd name="connsiteY9" fmla="*/ 107523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7350"/>
                  <a:pt x="49959" y="102591"/>
                  <a:pt x="49695" y="84117"/>
                </a:cubicBezTo>
                <a:cubicBezTo>
                  <a:pt x="49552" y="74957"/>
                  <a:pt x="53185" y="66143"/>
                  <a:pt x="59732" y="59732"/>
                </a:cubicBezTo>
                <a:cubicBezTo>
                  <a:pt x="72934" y="46534"/>
                  <a:pt x="94321" y="46534"/>
                  <a:pt x="107523" y="59732"/>
                </a:cubicBezTo>
                <a:cubicBezTo>
                  <a:pt x="120725" y="72929"/>
                  <a:pt x="120725" y="94325"/>
                  <a:pt x="107523" y="107523"/>
                </a:cubicBezTo>
                <a:cubicBezTo>
                  <a:pt x="101131" y="113745"/>
                  <a:pt x="92540" y="117182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grpSp>
        <p:nvGrpSpPr>
          <p:cNvPr id="163" name="Groep 162">
            <a:extLst>
              <a:ext uri="{FF2B5EF4-FFF2-40B4-BE49-F238E27FC236}">
                <a16:creationId xmlns:a16="http://schemas.microsoft.com/office/drawing/2014/main" id="{8731AB22-EB0B-7705-3405-9855734AEAE6}"/>
              </a:ext>
            </a:extLst>
          </p:cNvPr>
          <p:cNvGrpSpPr/>
          <p:nvPr userDrawn="1"/>
        </p:nvGrpSpPr>
        <p:grpSpPr>
          <a:xfrm>
            <a:off x="676275" y="1028479"/>
            <a:ext cx="151965" cy="151965"/>
            <a:chOff x="676275" y="1028479"/>
            <a:chExt cx="151965" cy="151965"/>
          </a:xfrm>
        </p:grpSpPr>
        <p:sp>
          <p:nvSpPr>
            <p:cNvPr id="54" name="Vrije vorm: vorm 53">
              <a:extLst>
                <a:ext uri="{FF2B5EF4-FFF2-40B4-BE49-F238E27FC236}">
                  <a16:creationId xmlns:a16="http://schemas.microsoft.com/office/drawing/2014/main" id="{B721ED27-068D-A9AD-5F1D-E603301402F7}"/>
                </a:ext>
              </a:extLst>
            </p:cNvPr>
            <p:cNvSpPr/>
            <p:nvPr/>
          </p:nvSpPr>
          <p:spPr>
            <a:xfrm>
              <a:off x="676275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  <p:sp>
          <p:nvSpPr>
            <p:cNvPr id="55" name="Vrije vorm: vorm 54">
              <a:extLst>
                <a:ext uri="{FF2B5EF4-FFF2-40B4-BE49-F238E27FC236}">
                  <a16:creationId xmlns:a16="http://schemas.microsoft.com/office/drawing/2014/main" id="{3EC05E37-E9A5-5895-70A3-26FBCAC9FDF8}"/>
                </a:ext>
              </a:extLst>
            </p:cNvPr>
            <p:cNvSpPr/>
            <p:nvPr/>
          </p:nvSpPr>
          <p:spPr>
            <a:xfrm>
              <a:off x="676275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9732 w 167268"/>
                <a:gd name="connsiteY6" fmla="*/ 107284 h 167268"/>
                <a:gd name="connsiteX7" fmla="*/ 59254 w 167268"/>
                <a:gd name="connsiteY7" fmla="*/ 59975 h 167268"/>
                <a:gd name="connsiteX8" fmla="*/ 59732 w 167268"/>
                <a:gd name="connsiteY8" fmla="*/ 59493 h 167268"/>
                <a:gd name="connsiteX9" fmla="*/ 107045 w 167268"/>
                <a:gd name="connsiteY9" fmla="*/ 59010 h 167268"/>
                <a:gd name="connsiteX10" fmla="*/ 107523 w 167268"/>
                <a:gd name="connsiteY10" fmla="*/ 59493 h 167268"/>
                <a:gd name="connsiteX11" fmla="*/ 108001 w 167268"/>
                <a:gd name="connsiteY11" fmla="*/ 106801 h 167268"/>
                <a:gd name="connsiteX12" fmla="*/ 107523 w 167268"/>
                <a:gd name="connsiteY12" fmla="*/ 107284 h 167268"/>
                <a:gd name="connsiteX13" fmla="*/ 83627 w 167268"/>
                <a:gd name="connsiteY13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74678" y="117093"/>
                    <a:pt x="66100" y="113572"/>
                    <a:pt x="59732" y="107284"/>
                  </a:cubicBezTo>
                  <a:cubicBezTo>
                    <a:pt x="46529" y="94354"/>
                    <a:pt x="46315" y="73173"/>
                    <a:pt x="59254" y="59975"/>
                  </a:cubicBezTo>
                  <a:cubicBezTo>
                    <a:pt x="59409" y="59813"/>
                    <a:pt x="59564" y="59652"/>
                    <a:pt x="59732" y="59493"/>
                  </a:cubicBezTo>
                  <a:cubicBezTo>
                    <a:pt x="72659" y="46295"/>
                    <a:pt x="93843" y="46079"/>
                    <a:pt x="107045" y="59010"/>
                  </a:cubicBezTo>
                  <a:cubicBezTo>
                    <a:pt x="107200" y="59169"/>
                    <a:pt x="107367" y="59330"/>
                    <a:pt x="107523" y="59493"/>
                  </a:cubicBezTo>
                  <a:cubicBezTo>
                    <a:pt x="120725" y="72424"/>
                    <a:pt x="120940" y="93603"/>
                    <a:pt x="108001" y="106801"/>
                  </a:cubicBezTo>
                  <a:cubicBezTo>
                    <a:pt x="107845" y="106963"/>
                    <a:pt x="107690" y="107125"/>
                    <a:pt x="107523" y="107284"/>
                  </a:cubicBezTo>
                  <a:cubicBezTo>
                    <a:pt x="101155" y="113572"/>
                    <a:pt x="92576" y="117093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grpSp>
        <p:nvGrpSpPr>
          <p:cNvPr id="157" name="Groep 156">
            <a:extLst>
              <a:ext uri="{FF2B5EF4-FFF2-40B4-BE49-F238E27FC236}">
                <a16:creationId xmlns:a16="http://schemas.microsoft.com/office/drawing/2014/main" id="{0B80B5B9-7165-F285-68BA-300394543AC2}"/>
              </a:ext>
            </a:extLst>
          </p:cNvPr>
          <p:cNvGrpSpPr/>
          <p:nvPr userDrawn="1"/>
        </p:nvGrpSpPr>
        <p:grpSpPr>
          <a:xfrm>
            <a:off x="2195927" y="1028479"/>
            <a:ext cx="151965" cy="151965"/>
            <a:chOff x="2195927" y="1028479"/>
            <a:chExt cx="151965" cy="151965"/>
          </a:xfrm>
        </p:grpSpPr>
        <p:sp>
          <p:nvSpPr>
            <p:cNvPr id="56" name="Vrije vorm: vorm 55">
              <a:extLst>
                <a:ext uri="{FF2B5EF4-FFF2-40B4-BE49-F238E27FC236}">
                  <a16:creationId xmlns:a16="http://schemas.microsoft.com/office/drawing/2014/main" id="{ECCEBEA7-6B2E-AA98-177C-74E7A9DD60EB}"/>
                </a:ext>
              </a:extLst>
            </p:cNvPr>
            <p:cNvSpPr/>
            <p:nvPr/>
          </p:nvSpPr>
          <p:spPr>
            <a:xfrm>
              <a:off x="2195927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7" name="Vrije vorm: vorm 56">
              <a:extLst>
                <a:ext uri="{FF2B5EF4-FFF2-40B4-BE49-F238E27FC236}">
                  <a16:creationId xmlns:a16="http://schemas.microsoft.com/office/drawing/2014/main" id="{2AF6DBA9-A6EF-A638-E228-9F1A50B158A5}"/>
                </a:ext>
              </a:extLst>
            </p:cNvPr>
            <p:cNvSpPr/>
            <p:nvPr/>
          </p:nvSpPr>
          <p:spPr>
            <a:xfrm>
              <a:off x="2195927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7 h 167268"/>
                <a:gd name="connsiteX7" fmla="*/ 84105 w 167268"/>
                <a:gd name="connsiteY7" fmla="*/ 50175 h 167268"/>
                <a:gd name="connsiteX8" fmla="*/ 117320 w 167268"/>
                <a:gd name="connsiteY8" fmla="*/ 83869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8"/>
                    <a:pt x="50281" y="101863"/>
                    <a:pt x="50412" y="83387"/>
                  </a:cubicBezTo>
                  <a:cubicBezTo>
                    <a:pt x="50544" y="64912"/>
                    <a:pt x="65634" y="50042"/>
                    <a:pt x="84105" y="50175"/>
                  </a:cubicBezTo>
                  <a:cubicBezTo>
                    <a:pt x="102588" y="50309"/>
                    <a:pt x="117451" y="65393"/>
                    <a:pt x="117320" y="83869"/>
                  </a:cubicBezTo>
                  <a:cubicBezTo>
                    <a:pt x="117260" y="92657"/>
                    <a:pt x="113736" y="101068"/>
                    <a:pt x="107523" y="107284"/>
                  </a:cubicBezTo>
                  <a:cubicBezTo>
                    <a:pt x="101178" y="113593"/>
                    <a:pt x="92576" y="117119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58" name="Vrije vorm: vorm 57">
            <a:extLst>
              <a:ext uri="{FF2B5EF4-FFF2-40B4-BE49-F238E27FC236}">
                <a16:creationId xmlns:a16="http://schemas.microsoft.com/office/drawing/2014/main" id="{D090E259-762B-0CF2-4F6D-1D780A48E7CC}"/>
              </a:ext>
            </a:extLst>
          </p:cNvPr>
          <p:cNvSpPr/>
          <p:nvPr/>
        </p:nvSpPr>
        <p:spPr>
          <a:xfrm>
            <a:off x="3715579" y="1028479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</a:path>
            </a:pathLst>
          </a:custGeom>
          <a:solidFill>
            <a:schemeClr val="accent1"/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59" name="Vrije vorm: vorm 58">
            <a:extLst>
              <a:ext uri="{FF2B5EF4-FFF2-40B4-BE49-F238E27FC236}">
                <a16:creationId xmlns:a16="http://schemas.microsoft.com/office/drawing/2014/main" id="{0D38E2A2-3088-7EED-DB4A-EAA535911290}"/>
              </a:ext>
            </a:extLst>
          </p:cNvPr>
          <p:cNvSpPr/>
          <p:nvPr/>
        </p:nvSpPr>
        <p:spPr>
          <a:xfrm>
            <a:off x="3715579" y="1028479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7 h 167268"/>
              <a:gd name="connsiteX7" fmla="*/ 84105 w 167268"/>
              <a:gd name="connsiteY7" fmla="*/ 50175 h 167268"/>
              <a:gd name="connsiteX8" fmla="*/ 117320 w 167268"/>
              <a:gd name="connsiteY8" fmla="*/ 83869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8"/>
                  <a:pt x="50281" y="101863"/>
                  <a:pt x="50412" y="83387"/>
                </a:cubicBezTo>
                <a:cubicBezTo>
                  <a:pt x="50544" y="64912"/>
                  <a:pt x="65634" y="50042"/>
                  <a:pt x="84105" y="50175"/>
                </a:cubicBezTo>
                <a:cubicBezTo>
                  <a:pt x="102588" y="50309"/>
                  <a:pt x="117451" y="65393"/>
                  <a:pt x="117320" y="83869"/>
                </a:cubicBezTo>
                <a:cubicBezTo>
                  <a:pt x="117260" y="92657"/>
                  <a:pt x="113736" y="101068"/>
                  <a:pt x="107523" y="107284"/>
                </a:cubicBezTo>
                <a:cubicBezTo>
                  <a:pt x="101178" y="113593"/>
                  <a:pt x="92576" y="117119"/>
                  <a:pt x="83627" y="117081"/>
                </a:cubicBezTo>
                <a:close/>
              </a:path>
            </a:pathLst>
          </a:custGeom>
          <a:solidFill>
            <a:schemeClr val="accent1"/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162" name="Groep 161">
            <a:extLst>
              <a:ext uri="{FF2B5EF4-FFF2-40B4-BE49-F238E27FC236}">
                <a16:creationId xmlns:a16="http://schemas.microsoft.com/office/drawing/2014/main" id="{7B7D2BA0-D05A-A0A2-0B6B-6A26CC015F37}"/>
              </a:ext>
            </a:extLst>
          </p:cNvPr>
          <p:cNvGrpSpPr/>
          <p:nvPr userDrawn="1"/>
        </p:nvGrpSpPr>
        <p:grpSpPr>
          <a:xfrm>
            <a:off x="1436100" y="1788305"/>
            <a:ext cx="151965" cy="151965"/>
            <a:chOff x="1436100" y="1788305"/>
            <a:chExt cx="151965" cy="151965"/>
          </a:xfrm>
        </p:grpSpPr>
        <p:sp>
          <p:nvSpPr>
            <p:cNvPr id="68" name="Vrije vorm: vorm 67">
              <a:extLst>
                <a:ext uri="{FF2B5EF4-FFF2-40B4-BE49-F238E27FC236}">
                  <a16:creationId xmlns:a16="http://schemas.microsoft.com/office/drawing/2014/main" id="{8A125716-26D8-31F5-8C30-D9F2919D2C94}"/>
                </a:ext>
              </a:extLst>
            </p:cNvPr>
            <p:cNvSpPr/>
            <p:nvPr/>
          </p:nvSpPr>
          <p:spPr>
            <a:xfrm>
              <a:off x="1436100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  <p:sp>
          <p:nvSpPr>
            <p:cNvPr id="69" name="Vrije vorm: vorm 68">
              <a:extLst>
                <a:ext uri="{FF2B5EF4-FFF2-40B4-BE49-F238E27FC236}">
                  <a16:creationId xmlns:a16="http://schemas.microsoft.com/office/drawing/2014/main" id="{BB004EFC-EFCE-790B-285E-3BE07FAE7556}"/>
                </a:ext>
              </a:extLst>
            </p:cNvPr>
            <p:cNvSpPr/>
            <p:nvPr/>
          </p:nvSpPr>
          <p:spPr>
            <a:xfrm>
              <a:off x="1436100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grpSp>
        <p:nvGrpSpPr>
          <p:cNvPr id="158" name="Groep 157">
            <a:extLst>
              <a:ext uri="{FF2B5EF4-FFF2-40B4-BE49-F238E27FC236}">
                <a16:creationId xmlns:a16="http://schemas.microsoft.com/office/drawing/2014/main" id="{984FA816-DE39-A0E1-8328-81C54E0D0358}"/>
              </a:ext>
            </a:extLst>
          </p:cNvPr>
          <p:cNvGrpSpPr/>
          <p:nvPr userDrawn="1"/>
        </p:nvGrpSpPr>
        <p:grpSpPr>
          <a:xfrm>
            <a:off x="2955752" y="1788305"/>
            <a:ext cx="151965" cy="151965"/>
            <a:chOff x="2955752" y="1788305"/>
            <a:chExt cx="151965" cy="151965"/>
          </a:xfrm>
        </p:grpSpPr>
        <p:sp>
          <p:nvSpPr>
            <p:cNvPr id="70" name="Vrije vorm: vorm 69">
              <a:extLst>
                <a:ext uri="{FF2B5EF4-FFF2-40B4-BE49-F238E27FC236}">
                  <a16:creationId xmlns:a16="http://schemas.microsoft.com/office/drawing/2014/main" id="{AD86F847-8E61-1D6F-78D0-FB5A19372180}"/>
                </a:ext>
              </a:extLst>
            </p:cNvPr>
            <p:cNvSpPr/>
            <p:nvPr/>
          </p:nvSpPr>
          <p:spPr>
            <a:xfrm>
              <a:off x="2955752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71" name="Vrije vorm: vorm 70">
              <a:extLst>
                <a:ext uri="{FF2B5EF4-FFF2-40B4-BE49-F238E27FC236}">
                  <a16:creationId xmlns:a16="http://schemas.microsoft.com/office/drawing/2014/main" id="{FDEAE792-505A-B947-5B3D-F2D7F7551D23}"/>
                </a:ext>
              </a:extLst>
            </p:cNvPr>
            <p:cNvSpPr/>
            <p:nvPr/>
          </p:nvSpPr>
          <p:spPr>
            <a:xfrm>
              <a:off x="2955752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4" name="Groep 163">
            <a:extLst>
              <a:ext uri="{FF2B5EF4-FFF2-40B4-BE49-F238E27FC236}">
                <a16:creationId xmlns:a16="http://schemas.microsoft.com/office/drawing/2014/main" id="{B0A7183E-C35F-6C61-AEE0-F1C935378057}"/>
              </a:ext>
            </a:extLst>
          </p:cNvPr>
          <p:cNvGrpSpPr/>
          <p:nvPr userDrawn="1"/>
        </p:nvGrpSpPr>
        <p:grpSpPr>
          <a:xfrm>
            <a:off x="676275" y="2548131"/>
            <a:ext cx="151965" cy="151965"/>
            <a:chOff x="676275" y="2548131"/>
            <a:chExt cx="151965" cy="151965"/>
          </a:xfrm>
        </p:grpSpPr>
        <p:sp>
          <p:nvSpPr>
            <p:cNvPr id="80" name="Vrije vorm: vorm 79">
              <a:extLst>
                <a:ext uri="{FF2B5EF4-FFF2-40B4-BE49-F238E27FC236}">
                  <a16:creationId xmlns:a16="http://schemas.microsoft.com/office/drawing/2014/main" id="{D2E2D6AA-4CA8-D20E-CBDB-5434A2E39CED}"/>
                </a:ext>
              </a:extLst>
            </p:cNvPr>
            <p:cNvSpPr/>
            <p:nvPr/>
          </p:nvSpPr>
          <p:spPr>
            <a:xfrm>
              <a:off x="676275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1" name="Vrije vorm: vorm 80">
              <a:extLst>
                <a:ext uri="{FF2B5EF4-FFF2-40B4-BE49-F238E27FC236}">
                  <a16:creationId xmlns:a16="http://schemas.microsoft.com/office/drawing/2014/main" id="{4301B2DD-311B-2255-EA5B-04951991C33C}"/>
                </a:ext>
              </a:extLst>
            </p:cNvPr>
            <p:cNvSpPr/>
            <p:nvPr/>
          </p:nvSpPr>
          <p:spPr>
            <a:xfrm>
              <a:off x="676275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1" name="Groep 160">
            <a:extLst>
              <a:ext uri="{FF2B5EF4-FFF2-40B4-BE49-F238E27FC236}">
                <a16:creationId xmlns:a16="http://schemas.microsoft.com/office/drawing/2014/main" id="{CE4F4FA7-E506-2F57-F370-F6834CB0762A}"/>
              </a:ext>
            </a:extLst>
          </p:cNvPr>
          <p:cNvGrpSpPr/>
          <p:nvPr userDrawn="1"/>
        </p:nvGrpSpPr>
        <p:grpSpPr>
          <a:xfrm>
            <a:off x="2195927" y="2548131"/>
            <a:ext cx="151965" cy="151965"/>
            <a:chOff x="2195927" y="2548131"/>
            <a:chExt cx="151965" cy="151965"/>
          </a:xfrm>
        </p:grpSpPr>
        <p:sp>
          <p:nvSpPr>
            <p:cNvPr id="82" name="Vrije vorm: vorm 81">
              <a:extLst>
                <a:ext uri="{FF2B5EF4-FFF2-40B4-BE49-F238E27FC236}">
                  <a16:creationId xmlns:a16="http://schemas.microsoft.com/office/drawing/2014/main" id="{567D651F-B8AF-EB1B-946A-90EC4F80C48D}"/>
                </a:ext>
              </a:extLst>
            </p:cNvPr>
            <p:cNvSpPr/>
            <p:nvPr/>
          </p:nvSpPr>
          <p:spPr>
            <a:xfrm>
              <a:off x="2195927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3" name="Vrije vorm: vorm 82">
              <a:extLst>
                <a:ext uri="{FF2B5EF4-FFF2-40B4-BE49-F238E27FC236}">
                  <a16:creationId xmlns:a16="http://schemas.microsoft.com/office/drawing/2014/main" id="{C58E6801-4084-0EAD-A0FE-E6C5FE4198EF}"/>
                </a:ext>
              </a:extLst>
            </p:cNvPr>
            <p:cNvSpPr/>
            <p:nvPr/>
          </p:nvSpPr>
          <p:spPr>
            <a:xfrm>
              <a:off x="2195927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0" name="Groep 159">
            <a:extLst>
              <a:ext uri="{FF2B5EF4-FFF2-40B4-BE49-F238E27FC236}">
                <a16:creationId xmlns:a16="http://schemas.microsoft.com/office/drawing/2014/main" id="{C9687D3C-EE2D-58ED-5ED2-6F58BFF75D3D}"/>
              </a:ext>
            </a:extLst>
          </p:cNvPr>
          <p:cNvGrpSpPr/>
          <p:nvPr userDrawn="1"/>
        </p:nvGrpSpPr>
        <p:grpSpPr>
          <a:xfrm>
            <a:off x="3715579" y="2548131"/>
            <a:ext cx="151965" cy="151965"/>
            <a:chOff x="3715579" y="2548131"/>
            <a:chExt cx="151965" cy="151965"/>
          </a:xfrm>
        </p:grpSpPr>
        <p:sp>
          <p:nvSpPr>
            <p:cNvPr id="84" name="Vrije vorm: vorm 83">
              <a:extLst>
                <a:ext uri="{FF2B5EF4-FFF2-40B4-BE49-F238E27FC236}">
                  <a16:creationId xmlns:a16="http://schemas.microsoft.com/office/drawing/2014/main" id="{9CFB7428-1640-7106-71E3-CEEC9C2199A2}"/>
                </a:ext>
              </a:extLst>
            </p:cNvPr>
            <p:cNvSpPr/>
            <p:nvPr/>
          </p:nvSpPr>
          <p:spPr>
            <a:xfrm>
              <a:off x="3715579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5" name="Vrije vorm: vorm 84">
              <a:extLst>
                <a:ext uri="{FF2B5EF4-FFF2-40B4-BE49-F238E27FC236}">
                  <a16:creationId xmlns:a16="http://schemas.microsoft.com/office/drawing/2014/main" id="{E639F2F6-22F6-E6C0-30E7-C9A4563FD620}"/>
                </a:ext>
              </a:extLst>
            </p:cNvPr>
            <p:cNvSpPr/>
            <p:nvPr/>
          </p:nvSpPr>
          <p:spPr>
            <a:xfrm>
              <a:off x="3715579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5" name="Groep 164">
            <a:extLst>
              <a:ext uri="{FF2B5EF4-FFF2-40B4-BE49-F238E27FC236}">
                <a16:creationId xmlns:a16="http://schemas.microsoft.com/office/drawing/2014/main" id="{03DF1EB7-0FEA-269F-398C-FE1B27505950}"/>
              </a:ext>
            </a:extLst>
          </p:cNvPr>
          <p:cNvGrpSpPr/>
          <p:nvPr userDrawn="1"/>
        </p:nvGrpSpPr>
        <p:grpSpPr>
          <a:xfrm>
            <a:off x="1436100" y="3307957"/>
            <a:ext cx="151965" cy="151965"/>
            <a:chOff x="1436100" y="3307957"/>
            <a:chExt cx="151965" cy="151965"/>
          </a:xfrm>
        </p:grpSpPr>
        <p:sp>
          <p:nvSpPr>
            <p:cNvPr id="94" name="Vrije vorm: vorm 93">
              <a:extLst>
                <a:ext uri="{FF2B5EF4-FFF2-40B4-BE49-F238E27FC236}">
                  <a16:creationId xmlns:a16="http://schemas.microsoft.com/office/drawing/2014/main" id="{5E364CBB-B959-5E3F-73C1-837472B06288}"/>
                </a:ext>
              </a:extLst>
            </p:cNvPr>
            <p:cNvSpPr/>
            <p:nvPr/>
          </p:nvSpPr>
          <p:spPr>
            <a:xfrm>
              <a:off x="1436100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  <p:sp>
          <p:nvSpPr>
            <p:cNvPr id="95" name="Vrije vorm: vorm 94">
              <a:extLst>
                <a:ext uri="{FF2B5EF4-FFF2-40B4-BE49-F238E27FC236}">
                  <a16:creationId xmlns:a16="http://schemas.microsoft.com/office/drawing/2014/main" id="{CD16A07E-9EFA-E89B-BC1C-46C9F7A82B72}"/>
                </a:ext>
              </a:extLst>
            </p:cNvPr>
            <p:cNvSpPr/>
            <p:nvPr/>
          </p:nvSpPr>
          <p:spPr>
            <a:xfrm>
              <a:off x="1436100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grpSp>
        <p:nvGrpSpPr>
          <p:cNvPr id="166" name="Groep 165">
            <a:extLst>
              <a:ext uri="{FF2B5EF4-FFF2-40B4-BE49-F238E27FC236}">
                <a16:creationId xmlns:a16="http://schemas.microsoft.com/office/drawing/2014/main" id="{C1B70BE9-407A-0E6A-3837-8939A0171A04}"/>
              </a:ext>
            </a:extLst>
          </p:cNvPr>
          <p:cNvGrpSpPr/>
          <p:nvPr userDrawn="1"/>
        </p:nvGrpSpPr>
        <p:grpSpPr>
          <a:xfrm>
            <a:off x="2955752" y="3307957"/>
            <a:ext cx="151965" cy="151965"/>
            <a:chOff x="2955752" y="3307957"/>
            <a:chExt cx="151965" cy="151965"/>
          </a:xfrm>
        </p:grpSpPr>
        <p:sp>
          <p:nvSpPr>
            <p:cNvPr id="96" name="Vrije vorm: vorm 95">
              <a:extLst>
                <a:ext uri="{FF2B5EF4-FFF2-40B4-BE49-F238E27FC236}">
                  <a16:creationId xmlns:a16="http://schemas.microsoft.com/office/drawing/2014/main" id="{88F45089-4D4B-BB1C-967C-CCCB812909CD}"/>
                </a:ext>
              </a:extLst>
            </p:cNvPr>
            <p:cNvSpPr/>
            <p:nvPr/>
          </p:nvSpPr>
          <p:spPr>
            <a:xfrm>
              <a:off x="2955752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7" name="Vrije vorm: vorm 96">
              <a:extLst>
                <a:ext uri="{FF2B5EF4-FFF2-40B4-BE49-F238E27FC236}">
                  <a16:creationId xmlns:a16="http://schemas.microsoft.com/office/drawing/2014/main" id="{FEB8741D-9861-0DD8-5ED8-7FA803D11C83}"/>
                </a:ext>
              </a:extLst>
            </p:cNvPr>
            <p:cNvSpPr/>
            <p:nvPr/>
          </p:nvSpPr>
          <p:spPr>
            <a:xfrm>
              <a:off x="2955752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8" name="Groep 167">
            <a:extLst>
              <a:ext uri="{FF2B5EF4-FFF2-40B4-BE49-F238E27FC236}">
                <a16:creationId xmlns:a16="http://schemas.microsoft.com/office/drawing/2014/main" id="{1B6FD9A4-DACA-37B9-98F4-C71FEFD0B974}"/>
              </a:ext>
            </a:extLst>
          </p:cNvPr>
          <p:cNvGrpSpPr/>
          <p:nvPr userDrawn="1"/>
        </p:nvGrpSpPr>
        <p:grpSpPr>
          <a:xfrm>
            <a:off x="2195927" y="4067783"/>
            <a:ext cx="151965" cy="151965"/>
            <a:chOff x="2195927" y="4067783"/>
            <a:chExt cx="151965" cy="151965"/>
          </a:xfrm>
        </p:grpSpPr>
        <p:sp>
          <p:nvSpPr>
            <p:cNvPr id="108" name="Vrije vorm: vorm 107">
              <a:extLst>
                <a:ext uri="{FF2B5EF4-FFF2-40B4-BE49-F238E27FC236}">
                  <a16:creationId xmlns:a16="http://schemas.microsoft.com/office/drawing/2014/main" id="{CCED135B-B3C7-89A4-FFCF-16DF9B96CF81}"/>
                </a:ext>
              </a:extLst>
            </p:cNvPr>
            <p:cNvSpPr/>
            <p:nvPr/>
          </p:nvSpPr>
          <p:spPr>
            <a:xfrm>
              <a:off x="2195927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  <p:sp>
          <p:nvSpPr>
            <p:cNvPr id="109" name="Vrije vorm: vorm 108">
              <a:extLst>
                <a:ext uri="{FF2B5EF4-FFF2-40B4-BE49-F238E27FC236}">
                  <a16:creationId xmlns:a16="http://schemas.microsoft.com/office/drawing/2014/main" id="{86E06E43-40C0-FE50-372F-270A08CD1B3D}"/>
                </a:ext>
              </a:extLst>
            </p:cNvPr>
            <p:cNvSpPr/>
            <p:nvPr/>
          </p:nvSpPr>
          <p:spPr>
            <a:xfrm>
              <a:off x="2195927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grpSp>
        <p:nvGrpSpPr>
          <p:cNvPr id="169" name="Groep 168">
            <a:extLst>
              <a:ext uri="{FF2B5EF4-FFF2-40B4-BE49-F238E27FC236}">
                <a16:creationId xmlns:a16="http://schemas.microsoft.com/office/drawing/2014/main" id="{5A57400C-83D1-42EE-0DA7-984A6AF4083F}"/>
              </a:ext>
            </a:extLst>
          </p:cNvPr>
          <p:cNvGrpSpPr/>
          <p:nvPr userDrawn="1"/>
        </p:nvGrpSpPr>
        <p:grpSpPr>
          <a:xfrm>
            <a:off x="3715579" y="4067783"/>
            <a:ext cx="151965" cy="151965"/>
            <a:chOff x="3715579" y="4067783"/>
            <a:chExt cx="151965" cy="151965"/>
          </a:xfrm>
        </p:grpSpPr>
        <p:sp>
          <p:nvSpPr>
            <p:cNvPr id="110" name="Vrije vorm: vorm 109">
              <a:extLst>
                <a:ext uri="{FF2B5EF4-FFF2-40B4-BE49-F238E27FC236}">
                  <a16:creationId xmlns:a16="http://schemas.microsoft.com/office/drawing/2014/main" id="{EABEDE96-38F2-5BAA-68C2-E6590E25BE89}"/>
                </a:ext>
              </a:extLst>
            </p:cNvPr>
            <p:cNvSpPr/>
            <p:nvPr/>
          </p:nvSpPr>
          <p:spPr>
            <a:xfrm>
              <a:off x="3715579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11" name="Vrije vorm: vorm 110">
              <a:extLst>
                <a:ext uri="{FF2B5EF4-FFF2-40B4-BE49-F238E27FC236}">
                  <a16:creationId xmlns:a16="http://schemas.microsoft.com/office/drawing/2014/main" id="{176FE4EA-22C5-CD7D-7E9E-873C98741317}"/>
                </a:ext>
              </a:extLst>
            </p:cNvPr>
            <p:cNvSpPr/>
            <p:nvPr/>
          </p:nvSpPr>
          <p:spPr>
            <a:xfrm>
              <a:off x="3715579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3" name="Groep 172">
            <a:extLst>
              <a:ext uri="{FF2B5EF4-FFF2-40B4-BE49-F238E27FC236}">
                <a16:creationId xmlns:a16="http://schemas.microsoft.com/office/drawing/2014/main" id="{FC4D7A25-396F-3AFA-1066-5827587DA31B}"/>
              </a:ext>
            </a:extLst>
          </p:cNvPr>
          <p:cNvGrpSpPr/>
          <p:nvPr userDrawn="1"/>
        </p:nvGrpSpPr>
        <p:grpSpPr>
          <a:xfrm>
            <a:off x="1436100" y="4827608"/>
            <a:ext cx="151965" cy="151965"/>
            <a:chOff x="1436100" y="4827608"/>
            <a:chExt cx="151965" cy="151965"/>
          </a:xfrm>
        </p:grpSpPr>
        <p:sp>
          <p:nvSpPr>
            <p:cNvPr id="120" name="Vrije vorm: vorm 119">
              <a:extLst>
                <a:ext uri="{FF2B5EF4-FFF2-40B4-BE49-F238E27FC236}">
                  <a16:creationId xmlns:a16="http://schemas.microsoft.com/office/drawing/2014/main" id="{B99BE0C3-DDCF-3D29-E6AA-729C69DF8DCA}"/>
                </a:ext>
              </a:extLst>
            </p:cNvPr>
            <p:cNvSpPr/>
            <p:nvPr/>
          </p:nvSpPr>
          <p:spPr>
            <a:xfrm>
              <a:off x="1436100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1" name="Vrije vorm: vorm 120">
              <a:extLst>
                <a:ext uri="{FF2B5EF4-FFF2-40B4-BE49-F238E27FC236}">
                  <a16:creationId xmlns:a16="http://schemas.microsoft.com/office/drawing/2014/main" id="{95341127-ED96-6205-BED2-8464D0EF171F}"/>
                </a:ext>
              </a:extLst>
            </p:cNvPr>
            <p:cNvSpPr/>
            <p:nvPr/>
          </p:nvSpPr>
          <p:spPr>
            <a:xfrm>
              <a:off x="1436100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2" name="Groep 171">
            <a:extLst>
              <a:ext uri="{FF2B5EF4-FFF2-40B4-BE49-F238E27FC236}">
                <a16:creationId xmlns:a16="http://schemas.microsoft.com/office/drawing/2014/main" id="{28B60DA0-1E7D-BC41-6366-B45B6A63782F}"/>
              </a:ext>
            </a:extLst>
          </p:cNvPr>
          <p:cNvGrpSpPr/>
          <p:nvPr userDrawn="1"/>
        </p:nvGrpSpPr>
        <p:grpSpPr>
          <a:xfrm>
            <a:off x="2955752" y="4827608"/>
            <a:ext cx="151965" cy="151965"/>
            <a:chOff x="2955752" y="4827608"/>
            <a:chExt cx="151965" cy="151965"/>
          </a:xfrm>
        </p:grpSpPr>
        <p:sp>
          <p:nvSpPr>
            <p:cNvPr id="122" name="Vrije vorm: vorm 121">
              <a:extLst>
                <a:ext uri="{FF2B5EF4-FFF2-40B4-BE49-F238E27FC236}">
                  <a16:creationId xmlns:a16="http://schemas.microsoft.com/office/drawing/2014/main" id="{4BB71F70-ACAD-5A30-7281-776037A25D62}"/>
                </a:ext>
              </a:extLst>
            </p:cNvPr>
            <p:cNvSpPr/>
            <p:nvPr/>
          </p:nvSpPr>
          <p:spPr>
            <a:xfrm>
              <a:off x="2955752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  <p:sp>
          <p:nvSpPr>
            <p:cNvPr id="123" name="Vrije vorm: vorm 122">
              <a:extLst>
                <a:ext uri="{FF2B5EF4-FFF2-40B4-BE49-F238E27FC236}">
                  <a16:creationId xmlns:a16="http://schemas.microsoft.com/office/drawing/2014/main" id="{5D68C5F5-57DF-AB10-6C5B-3431B86D4D32}"/>
                </a:ext>
              </a:extLst>
            </p:cNvPr>
            <p:cNvSpPr/>
            <p:nvPr/>
          </p:nvSpPr>
          <p:spPr>
            <a:xfrm>
              <a:off x="2955752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sp>
        <p:nvSpPr>
          <p:cNvPr id="133" name="Vrije vorm: vorm 132">
            <a:extLst>
              <a:ext uri="{FF2B5EF4-FFF2-40B4-BE49-F238E27FC236}">
                <a16:creationId xmlns:a16="http://schemas.microsoft.com/office/drawing/2014/main" id="{C60C56A3-815B-AE9B-03C5-7AF6E64A4793}"/>
              </a:ext>
            </a:extLst>
          </p:cNvPr>
          <p:cNvSpPr/>
          <p:nvPr/>
        </p:nvSpPr>
        <p:spPr>
          <a:xfrm>
            <a:off x="676275" y="5587435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4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4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5" y="101071"/>
                  <a:pt x="107523" y="107284"/>
                </a:cubicBezTo>
                <a:cubicBezTo>
                  <a:pt x="101202" y="113628"/>
                  <a:pt x="92588" y="117165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175" name="Groep 174">
            <a:extLst>
              <a:ext uri="{FF2B5EF4-FFF2-40B4-BE49-F238E27FC236}">
                <a16:creationId xmlns:a16="http://schemas.microsoft.com/office/drawing/2014/main" id="{F144AE15-1859-C558-5995-5A64A15E93E7}"/>
              </a:ext>
            </a:extLst>
          </p:cNvPr>
          <p:cNvGrpSpPr/>
          <p:nvPr userDrawn="1"/>
        </p:nvGrpSpPr>
        <p:grpSpPr>
          <a:xfrm>
            <a:off x="2195927" y="5587435"/>
            <a:ext cx="151965" cy="151965"/>
            <a:chOff x="2195927" y="5587435"/>
            <a:chExt cx="151965" cy="151965"/>
          </a:xfrm>
        </p:grpSpPr>
        <p:sp>
          <p:nvSpPr>
            <p:cNvPr id="134" name="Vrije vorm: vorm 133">
              <a:extLst>
                <a:ext uri="{FF2B5EF4-FFF2-40B4-BE49-F238E27FC236}">
                  <a16:creationId xmlns:a16="http://schemas.microsoft.com/office/drawing/2014/main" id="{EA4DC19E-7F78-D7B2-1F34-4DF8F33D195D}"/>
                </a:ext>
              </a:extLst>
            </p:cNvPr>
            <p:cNvSpPr/>
            <p:nvPr/>
          </p:nvSpPr>
          <p:spPr>
            <a:xfrm>
              <a:off x="2195927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  <p:sp>
          <p:nvSpPr>
            <p:cNvPr id="135" name="Vrije vorm: vorm 134">
              <a:extLst>
                <a:ext uri="{FF2B5EF4-FFF2-40B4-BE49-F238E27FC236}">
                  <a16:creationId xmlns:a16="http://schemas.microsoft.com/office/drawing/2014/main" id="{E5D83847-8FB2-630F-4432-B7C10E2FC3C2}"/>
                </a:ext>
              </a:extLst>
            </p:cNvPr>
            <p:cNvSpPr/>
            <p:nvPr/>
          </p:nvSpPr>
          <p:spPr>
            <a:xfrm>
              <a:off x="2195927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grpSp>
        <p:nvGrpSpPr>
          <p:cNvPr id="176" name="Groep 175">
            <a:extLst>
              <a:ext uri="{FF2B5EF4-FFF2-40B4-BE49-F238E27FC236}">
                <a16:creationId xmlns:a16="http://schemas.microsoft.com/office/drawing/2014/main" id="{A9468737-5BF2-67A4-F738-FC0A3656D10C}"/>
              </a:ext>
            </a:extLst>
          </p:cNvPr>
          <p:cNvGrpSpPr/>
          <p:nvPr userDrawn="1"/>
        </p:nvGrpSpPr>
        <p:grpSpPr>
          <a:xfrm>
            <a:off x="3715579" y="5587435"/>
            <a:ext cx="151965" cy="151965"/>
            <a:chOff x="3715579" y="5587435"/>
            <a:chExt cx="151965" cy="151965"/>
          </a:xfrm>
        </p:grpSpPr>
        <p:sp>
          <p:nvSpPr>
            <p:cNvPr id="136" name="Vrije vorm: vorm 135">
              <a:extLst>
                <a:ext uri="{FF2B5EF4-FFF2-40B4-BE49-F238E27FC236}">
                  <a16:creationId xmlns:a16="http://schemas.microsoft.com/office/drawing/2014/main" id="{F97241AD-ECDD-F220-12EA-3C2C973141B2}"/>
                </a:ext>
              </a:extLst>
            </p:cNvPr>
            <p:cNvSpPr/>
            <p:nvPr/>
          </p:nvSpPr>
          <p:spPr>
            <a:xfrm>
              <a:off x="3715579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7" name="Vrije vorm: vorm 136">
              <a:extLst>
                <a:ext uri="{FF2B5EF4-FFF2-40B4-BE49-F238E27FC236}">
                  <a16:creationId xmlns:a16="http://schemas.microsoft.com/office/drawing/2014/main" id="{54FAEAC3-B54A-3D25-2565-095439C1DC7D}"/>
                </a:ext>
              </a:extLst>
            </p:cNvPr>
            <p:cNvSpPr/>
            <p:nvPr/>
          </p:nvSpPr>
          <p:spPr>
            <a:xfrm>
              <a:off x="3715579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9" name="Groep 178">
            <a:extLst>
              <a:ext uri="{FF2B5EF4-FFF2-40B4-BE49-F238E27FC236}">
                <a16:creationId xmlns:a16="http://schemas.microsoft.com/office/drawing/2014/main" id="{C575942B-F4ED-A097-3F6C-66CFF5E59E26}"/>
              </a:ext>
            </a:extLst>
          </p:cNvPr>
          <p:cNvGrpSpPr/>
          <p:nvPr userDrawn="1"/>
        </p:nvGrpSpPr>
        <p:grpSpPr>
          <a:xfrm>
            <a:off x="1436100" y="6347260"/>
            <a:ext cx="151965" cy="151965"/>
            <a:chOff x="1436100" y="6347260"/>
            <a:chExt cx="151965" cy="151965"/>
          </a:xfrm>
        </p:grpSpPr>
        <p:sp>
          <p:nvSpPr>
            <p:cNvPr id="146" name="Vrije vorm: vorm 145">
              <a:extLst>
                <a:ext uri="{FF2B5EF4-FFF2-40B4-BE49-F238E27FC236}">
                  <a16:creationId xmlns:a16="http://schemas.microsoft.com/office/drawing/2014/main" id="{37AD87F1-07C6-9CC6-D5AA-74F12BF3245E}"/>
                </a:ext>
              </a:extLst>
            </p:cNvPr>
            <p:cNvSpPr/>
            <p:nvPr/>
          </p:nvSpPr>
          <p:spPr>
            <a:xfrm>
              <a:off x="1436100" y="6347260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  <p:sp>
          <p:nvSpPr>
            <p:cNvPr id="147" name="Vrije vorm: vorm 146">
              <a:extLst>
                <a:ext uri="{FF2B5EF4-FFF2-40B4-BE49-F238E27FC236}">
                  <a16:creationId xmlns:a16="http://schemas.microsoft.com/office/drawing/2014/main" id="{DE56784E-09B2-7D5E-6A60-1DFCF78DEF8F}"/>
                </a:ext>
              </a:extLst>
            </p:cNvPr>
            <p:cNvSpPr/>
            <p:nvPr/>
          </p:nvSpPr>
          <p:spPr>
            <a:xfrm>
              <a:off x="1436100" y="6347260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59"/>
                    <a:pt x="113736" y="101071"/>
                    <a:pt x="107523" y="107283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sp>
        <p:nvSpPr>
          <p:cNvPr id="149" name="Vrije vorm: vorm 148">
            <a:extLst>
              <a:ext uri="{FF2B5EF4-FFF2-40B4-BE49-F238E27FC236}">
                <a16:creationId xmlns:a16="http://schemas.microsoft.com/office/drawing/2014/main" id="{65BD0B66-BE91-1D3C-EE40-4FBD0E849A73}"/>
              </a:ext>
            </a:extLst>
          </p:cNvPr>
          <p:cNvSpPr/>
          <p:nvPr/>
        </p:nvSpPr>
        <p:spPr>
          <a:xfrm>
            <a:off x="2955752" y="6347260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4 h 167268"/>
              <a:gd name="connsiteX8" fmla="*/ 117320 w 167268"/>
              <a:gd name="connsiteY8" fmla="*/ 83866 h 167268"/>
              <a:gd name="connsiteX9" fmla="*/ 107523 w 167268"/>
              <a:gd name="connsiteY9" fmla="*/ 107283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4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59"/>
                  <a:pt x="113736" y="101071"/>
                  <a:pt x="107523" y="107283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85" name="Vrije vorm: vorm 184">
            <a:extLst>
              <a:ext uri="{FF2B5EF4-FFF2-40B4-BE49-F238E27FC236}">
                <a16:creationId xmlns:a16="http://schemas.microsoft.com/office/drawing/2014/main" id="{1B13F80D-F64F-411F-E09B-DEACB0B05A73}"/>
              </a:ext>
            </a:extLst>
          </p:cNvPr>
          <p:cNvSpPr/>
          <p:nvPr/>
        </p:nvSpPr>
        <p:spPr>
          <a:xfrm>
            <a:off x="3726432" y="1025088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3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3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6" y="101071"/>
                  <a:pt x="107523" y="107284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90" name="Vrije vorm: vorm 189">
            <a:extLst>
              <a:ext uri="{FF2B5EF4-FFF2-40B4-BE49-F238E27FC236}">
                <a16:creationId xmlns:a16="http://schemas.microsoft.com/office/drawing/2014/main" id="{CB2408CD-4200-C813-A0A5-7865C44B31FF}"/>
              </a:ext>
            </a:extLst>
          </p:cNvPr>
          <p:cNvSpPr/>
          <p:nvPr/>
        </p:nvSpPr>
        <p:spPr>
          <a:xfrm>
            <a:off x="5159247" y="3039403"/>
            <a:ext cx="2216828" cy="779193"/>
          </a:xfrm>
          <a:custGeom>
            <a:avLst/>
            <a:gdLst>
              <a:gd name="connsiteX0" fmla="*/ 1023336 w 1241615"/>
              <a:gd name="connsiteY0" fmla="*/ 283281 h 436415"/>
              <a:gd name="connsiteX1" fmla="*/ 958240 w 1241615"/>
              <a:gd name="connsiteY1" fmla="*/ 218184 h 436415"/>
              <a:gd name="connsiteX2" fmla="*/ 1023336 w 1241615"/>
              <a:gd name="connsiteY2" fmla="*/ 153087 h 436415"/>
              <a:gd name="connsiteX3" fmla="*/ 1088433 w 1241615"/>
              <a:gd name="connsiteY3" fmla="*/ 218184 h 436415"/>
              <a:gd name="connsiteX4" fmla="*/ 1023336 w 1241615"/>
              <a:gd name="connsiteY4" fmla="*/ 283281 h 436415"/>
              <a:gd name="connsiteX5" fmla="*/ 1023336 w 1241615"/>
              <a:gd name="connsiteY5" fmla="*/ 0 h 436415"/>
              <a:gd name="connsiteX6" fmla="*/ 808403 w 1241615"/>
              <a:gd name="connsiteY6" fmla="*/ 180235 h 436415"/>
              <a:gd name="connsiteX7" fmla="*/ 808403 w 1241615"/>
              <a:gd name="connsiteY7" fmla="*/ 53769 h 436415"/>
              <a:gd name="connsiteX8" fmla="*/ 761899 w 1241615"/>
              <a:gd name="connsiteY8" fmla="*/ 7265 h 436415"/>
              <a:gd name="connsiteX9" fmla="*/ 652305 w 1241615"/>
              <a:gd name="connsiteY9" fmla="*/ 7265 h 436415"/>
              <a:gd name="connsiteX10" fmla="*/ 652305 w 1241615"/>
              <a:gd name="connsiteY10" fmla="*/ 171823 h 436415"/>
              <a:gd name="connsiteX11" fmla="*/ 558579 w 1241615"/>
              <a:gd name="connsiteY11" fmla="*/ 44497 h 436415"/>
              <a:gd name="connsiteX12" fmla="*/ 484210 w 1241615"/>
              <a:gd name="connsiteY12" fmla="*/ 7265 h 436415"/>
              <a:gd name="connsiteX13" fmla="*/ 0 w 1241615"/>
              <a:gd name="connsiteY13" fmla="*/ 7265 h 436415"/>
              <a:gd name="connsiteX14" fmla="*/ 0 w 1241615"/>
              <a:gd name="connsiteY14" fmla="*/ 119392 h 436415"/>
              <a:gd name="connsiteX15" fmla="*/ 45787 w 1241615"/>
              <a:gd name="connsiteY15" fmla="*/ 165227 h 436415"/>
              <a:gd name="connsiteX16" fmla="*/ 118245 w 1241615"/>
              <a:gd name="connsiteY16" fmla="*/ 165227 h 436415"/>
              <a:gd name="connsiteX17" fmla="*/ 118245 w 1241615"/>
              <a:gd name="connsiteY17" fmla="*/ 382742 h 436415"/>
              <a:gd name="connsiteX18" fmla="*/ 164749 w 1241615"/>
              <a:gd name="connsiteY18" fmla="*/ 429246 h 436415"/>
              <a:gd name="connsiteX19" fmla="*/ 283328 w 1241615"/>
              <a:gd name="connsiteY19" fmla="*/ 429246 h 436415"/>
              <a:gd name="connsiteX20" fmla="*/ 283328 w 1241615"/>
              <a:gd name="connsiteY20" fmla="*/ 165179 h 436415"/>
              <a:gd name="connsiteX21" fmla="*/ 383411 w 1241615"/>
              <a:gd name="connsiteY21" fmla="*/ 165179 h 436415"/>
              <a:gd name="connsiteX22" fmla="*/ 383411 w 1241615"/>
              <a:gd name="connsiteY22" fmla="*/ 382694 h 436415"/>
              <a:gd name="connsiteX23" fmla="*/ 429915 w 1241615"/>
              <a:gd name="connsiteY23" fmla="*/ 429199 h 436415"/>
              <a:gd name="connsiteX24" fmla="*/ 539557 w 1241615"/>
              <a:gd name="connsiteY24" fmla="*/ 429199 h 436415"/>
              <a:gd name="connsiteX25" fmla="*/ 539557 w 1241615"/>
              <a:gd name="connsiteY25" fmla="*/ 264641 h 436415"/>
              <a:gd name="connsiteX26" fmla="*/ 632948 w 1241615"/>
              <a:gd name="connsiteY26" fmla="*/ 391966 h 436415"/>
              <a:gd name="connsiteX27" fmla="*/ 707364 w 1241615"/>
              <a:gd name="connsiteY27" fmla="*/ 429199 h 436415"/>
              <a:gd name="connsiteX28" fmla="*/ 808403 w 1241615"/>
              <a:gd name="connsiteY28" fmla="*/ 429199 h 436415"/>
              <a:gd name="connsiteX29" fmla="*/ 808403 w 1241615"/>
              <a:gd name="connsiteY29" fmla="*/ 257663 h 436415"/>
              <a:gd name="connsiteX30" fmla="*/ 1023336 w 1241615"/>
              <a:gd name="connsiteY30" fmla="*/ 436416 h 436415"/>
              <a:gd name="connsiteX31" fmla="*/ 1241616 w 1241615"/>
              <a:gd name="connsiteY31" fmla="*/ 218232 h 436415"/>
              <a:gd name="connsiteX32" fmla="*/ 1023336 w 1241615"/>
              <a:gd name="connsiteY32" fmla="*/ 0 h 436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241615" h="436415">
                <a:moveTo>
                  <a:pt x="1023336" y="283281"/>
                </a:moveTo>
                <a:cubicBezTo>
                  <a:pt x="987395" y="283281"/>
                  <a:pt x="958240" y="254174"/>
                  <a:pt x="958240" y="218184"/>
                </a:cubicBezTo>
                <a:cubicBezTo>
                  <a:pt x="958240" y="182242"/>
                  <a:pt x="987395" y="153087"/>
                  <a:pt x="1023336" y="153087"/>
                </a:cubicBezTo>
                <a:cubicBezTo>
                  <a:pt x="1059278" y="153087"/>
                  <a:pt x="1088433" y="182242"/>
                  <a:pt x="1088433" y="218184"/>
                </a:cubicBezTo>
                <a:cubicBezTo>
                  <a:pt x="1088433" y="254174"/>
                  <a:pt x="1059278" y="283281"/>
                  <a:pt x="1023336" y="283281"/>
                </a:cubicBezTo>
                <a:moveTo>
                  <a:pt x="1023336" y="0"/>
                </a:moveTo>
                <a:cubicBezTo>
                  <a:pt x="912787" y="0"/>
                  <a:pt x="825609" y="75803"/>
                  <a:pt x="808403" y="180235"/>
                </a:cubicBezTo>
                <a:lnTo>
                  <a:pt x="808403" y="53769"/>
                </a:lnTo>
                <a:cubicBezTo>
                  <a:pt x="808403" y="21221"/>
                  <a:pt x="794447" y="7265"/>
                  <a:pt x="761899" y="7265"/>
                </a:cubicBezTo>
                <a:lnTo>
                  <a:pt x="652305" y="7265"/>
                </a:lnTo>
                <a:lnTo>
                  <a:pt x="652305" y="171823"/>
                </a:lnTo>
                <a:lnTo>
                  <a:pt x="558579" y="44497"/>
                </a:lnTo>
                <a:cubicBezTo>
                  <a:pt x="538218" y="17493"/>
                  <a:pt x="518097" y="7265"/>
                  <a:pt x="484210" y="7265"/>
                </a:cubicBezTo>
                <a:lnTo>
                  <a:pt x="0" y="7265"/>
                </a:lnTo>
                <a:lnTo>
                  <a:pt x="0" y="119392"/>
                </a:lnTo>
                <a:cubicBezTo>
                  <a:pt x="0" y="151462"/>
                  <a:pt x="13765" y="165227"/>
                  <a:pt x="45787" y="165227"/>
                </a:cubicBezTo>
                <a:lnTo>
                  <a:pt x="118245" y="165227"/>
                </a:lnTo>
                <a:lnTo>
                  <a:pt x="118245" y="382742"/>
                </a:lnTo>
                <a:cubicBezTo>
                  <a:pt x="118245" y="415242"/>
                  <a:pt x="132201" y="429246"/>
                  <a:pt x="164749" y="429246"/>
                </a:cubicBezTo>
                <a:lnTo>
                  <a:pt x="283328" y="429246"/>
                </a:lnTo>
                <a:lnTo>
                  <a:pt x="283328" y="165179"/>
                </a:lnTo>
                <a:lnTo>
                  <a:pt x="383411" y="165179"/>
                </a:lnTo>
                <a:lnTo>
                  <a:pt x="383411" y="382694"/>
                </a:lnTo>
                <a:cubicBezTo>
                  <a:pt x="383411" y="415195"/>
                  <a:pt x="397415" y="429199"/>
                  <a:pt x="429915" y="429199"/>
                </a:cubicBezTo>
                <a:lnTo>
                  <a:pt x="539557" y="429199"/>
                </a:lnTo>
                <a:lnTo>
                  <a:pt x="539557" y="264641"/>
                </a:lnTo>
                <a:lnTo>
                  <a:pt x="632948" y="391966"/>
                </a:lnTo>
                <a:cubicBezTo>
                  <a:pt x="653356" y="419018"/>
                  <a:pt x="673478" y="429199"/>
                  <a:pt x="707364" y="429199"/>
                </a:cubicBezTo>
                <a:lnTo>
                  <a:pt x="808403" y="429199"/>
                </a:lnTo>
                <a:lnTo>
                  <a:pt x="808403" y="257663"/>
                </a:lnTo>
                <a:cubicBezTo>
                  <a:pt x="825418" y="363337"/>
                  <a:pt x="910349" y="436416"/>
                  <a:pt x="1023336" y="436416"/>
                </a:cubicBezTo>
                <a:cubicBezTo>
                  <a:pt x="1146934" y="436416"/>
                  <a:pt x="1241616" y="341782"/>
                  <a:pt x="1241616" y="218232"/>
                </a:cubicBezTo>
                <a:cubicBezTo>
                  <a:pt x="1241616" y="91623"/>
                  <a:pt x="1149945" y="0"/>
                  <a:pt x="1023336" y="0"/>
                </a:cubicBezTo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167" name="Groep 166">
            <a:extLst>
              <a:ext uri="{FF2B5EF4-FFF2-40B4-BE49-F238E27FC236}">
                <a16:creationId xmlns:a16="http://schemas.microsoft.com/office/drawing/2014/main" id="{E06E8170-EAEE-0BF4-0C2B-18C473117278}"/>
              </a:ext>
            </a:extLst>
          </p:cNvPr>
          <p:cNvGrpSpPr/>
          <p:nvPr userDrawn="1"/>
        </p:nvGrpSpPr>
        <p:grpSpPr>
          <a:xfrm>
            <a:off x="676275" y="4067783"/>
            <a:ext cx="151965" cy="151965"/>
            <a:chOff x="676275" y="4067783"/>
            <a:chExt cx="151965" cy="151965"/>
          </a:xfrm>
        </p:grpSpPr>
        <p:sp>
          <p:nvSpPr>
            <p:cNvPr id="106" name="Vrije vorm: vorm 105">
              <a:extLst>
                <a:ext uri="{FF2B5EF4-FFF2-40B4-BE49-F238E27FC236}">
                  <a16:creationId xmlns:a16="http://schemas.microsoft.com/office/drawing/2014/main" id="{511D45D6-CD2D-0AA6-E1D5-D47F40E65CCC}"/>
                </a:ext>
              </a:extLst>
            </p:cNvPr>
            <p:cNvSpPr/>
            <p:nvPr/>
          </p:nvSpPr>
          <p:spPr>
            <a:xfrm>
              <a:off x="676275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accent2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7" name="Vrije vorm: vorm 106">
              <a:extLst>
                <a:ext uri="{FF2B5EF4-FFF2-40B4-BE49-F238E27FC236}">
                  <a16:creationId xmlns:a16="http://schemas.microsoft.com/office/drawing/2014/main" id="{8EAFF20B-5065-ACDD-E494-01B2BB3E9DAC}"/>
                </a:ext>
              </a:extLst>
            </p:cNvPr>
            <p:cNvSpPr/>
            <p:nvPr/>
          </p:nvSpPr>
          <p:spPr>
            <a:xfrm>
              <a:off x="676275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93508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" fill="hold"/>
                                        <p:tgtEl>
                                          <p:spTgt spid="15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" dur="100" fill="hold"/>
                                        <p:tgtEl>
                                          <p:spTgt spid="16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2" dur="100" fill="hold"/>
                                        <p:tgtEl>
                                          <p:spTgt spid="15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8" dur="100" fill="hold"/>
                                        <p:tgtEl>
                                          <p:spTgt spid="17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34" dur="100" fill="hold"/>
                                        <p:tgtEl>
                                          <p:spTgt spid="17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40" dur="100" fill="hold"/>
                                        <p:tgtEl>
                                          <p:spTgt spid="16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6" dur="100" fill="hold"/>
                                        <p:tgtEl>
                                          <p:spTgt spid="17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2" dur="100" fill="hold"/>
                                        <p:tgtEl>
                                          <p:spTgt spid="16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58" dur="100" fill="hold"/>
                                        <p:tgtEl>
                                          <p:spTgt spid="16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64" dur="100" fill="hold"/>
                                        <p:tgtEl>
                                          <p:spTgt spid="17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70" dur="100" fill="hold"/>
                                        <p:tgtEl>
                                          <p:spTgt spid="16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76" dur="100" fill="hold"/>
                                        <p:tgtEl>
                                          <p:spTgt spid="16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82" dur="100" fill="hold"/>
                                        <p:tgtEl>
                                          <p:spTgt spid="16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88" dur="100" fill="hold"/>
                                        <p:tgtEl>
                                          <p:spTgt spid="15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94" dur="100" fill="hold"/>
                                        <p:tgtEl>
                                          <p:spTgt spid="16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100" dur="100" fill="hold"/>
                                        <p:tgtEl>
                                          <p:spTgt spid="16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06" dur="100" fill="hold"/>
                                        <p:tgtEl>
                                          <p:spTgt spid="16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12" dur="100" fill="hold"/>
                                        <p:tgtEl>
                                          <p:spTgt spid="17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8" decel="100000" fill="hold" grpId="0" nodeType="withEffect">
                                  <p:stCondLst>
                                    <p:cond delay="26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8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6" presetClass="emph" presetSubtype="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133" dur="100" fill="hold"/>
                                        <p:tgtEl>
                                          <p:spTgt spid="13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34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6" presetClass="emph" presetSubtype="0" autoRev="1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139" dur="100" fill="hold"/>
                                        <p:tgtEl>
                                          <p:spTgt spid="18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40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6" presetClass="emp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45" dur="100" fill="hold"/>
                                        <p:tgtEl>
                                          <p:spTgt spid="14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46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6" presetClass="emph" presetSubtype="0" autoRev="1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151" dur="100" fill="hold"/>
                                        <p:tgtEl>
                                          <p:spTgt spid="4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animBg="1"/>
      <p:bldP spid="192" grpId="0" animBg="1"/>
      <p:bldP spid="203" grpId="0" animBg="1"/>
      <p:bldP spid="101" grpId="0" animBg="1"/>
      <p:bldP spid="93" grpId="0" animBg="1"/>
      <p:bldP spid="10" grpId="0" animBg="1"/>
      <p:bldP spid="11" grpId="0" animBg="1"/>
      <p:bldP spid="91" grpId="0" animBg="1"/>
      <p:bldP spid="45" grpId="0" animBg="1"/>
      <p:bldP spid="45" grpId="1" animBg="1"/>
      <p:bldP spid="133" grpId="0" animBg="1"/>
      <p:bldP spid="133" grpId="1" animBg="1"/>
      <p:bldP spid="149" grpId="0" animBg="1"/>
      <p:bldP spid="149" grpId="1" animBg="1"/>
      <p:bldP spid="185" grpId="0" animBg="1"/>
      <p:bldP spid="185" grpId="1" animBg="1"/>
      <p:bldP spid="190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Digita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hthoek 152">
            <a:extLst>
              <a:ext uri="{FF2B5EF4-FFF2-40B4-BE49-F238E27FC236}">
                <a16:creationId xmlns:a16="http://schemas.microsoft.com/office/drawing/2014/main" id="{F50AF329-6F26-2310-D7F2-4EA5444F40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6B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98" name="Vrije vorm: vorm 197">
            <a:extLst>
              <a:ext uri="{FF2B5EF4-FFF2-40B4-BE49-F238E27FC236}">
                <a16:creationId xmlns:a16="http://schemas.microsoft.com/office/drawing/2014/main" id="{857F210E-B01D-43E7-8688-7793F9C6BEF6}"/>
              </a:ext>
            </a:extLst>
          </p:cNvPr>
          <p:cNvSpPr/>
          <p:nvPr userDrawn="1"/>
        </p:nvSpPr>
        <p:spPr>
          <a:xfrm>
            <a:off x="8242567" y="3480414"/>
            <a:ext cx="612961" cy="331953"/>
          </a:xfrm>
          <a:custGeom>
            <a:avLst/>
            <a:gdLst>
              <a:gd name="connsiteX0" fmla="*/ 499893 w 612961"/>
              <a:gd name="connsiteY0" fmla="*/ 119555 h 331953"/>
              <a:gd name="connsiteX1" fmla="*/ 444083 w 612961"/>
              <a:gd name="connsiteY1" fmla="*/ 181422 h 331953"/>
              <a:gd name="connsiteX2" fmla="*/ 556725 w 612961"/>
              <a:gd name="connsiteY2" fmla="*/ 181422 h 331953"/>
              <a:gd name="connsiteX3" fmla="*/ 499893 w 612961"/>
              <a:gd name="connsiteY3" fmla="*/ 119555 h 331953"/>
              <a:gd name="connsiteX4" fmla="*/ 130391 w 612961"/>
              <a:gd name="connsiteY4" fmla="*/ 88237 h 331953"/>
              <a:gd name="connsiteX5" fmla="*/ 184323 w 612961"/>
              <a:gd name="connsiteY5" fmla="*/ 88237 h 331953"/>
              <a:gd name="connsiteX6" fmla="*/ 184323 w 612961"/>
              <a:gd name="connsiteY6" fmla="*/ 325383 h 331953"/>
              <a:gd name="connsiteX7" fmla="*/ 130391 w 612961"/>
              <a:gd name="connsiteY7" fmla="*/ 325383 h 331953"/>
              <a:gd name="connsiteX8" fmla="*/ 499893 w 612961"/>
              <a:gd name="connsiteY8" fmla="*/ 81836 h 331953"/>
              <a:gd name="connsiteX9" fmla="*/ 612961 w 612961"/>
              <a:gd name="connsiteY9" fmla="*/ 206340 h 331953"/>
              <a:gd name="connsiteX10" fmla="*/ 612961 w 612961"/>
              <a:gd name="connsiteY10" fmla="*/ 214617 h 331953"/>
              <a:gd name="connsiteX11" fmla="*/ 443142 w 612961"/>
              <a:gd name="connsiteY11" fmla="*/ 214617 h 331953"/>
              <a:gd name="connsiteX12" fmla="*/ 443142 w 612961"/>
              <a:gd name="connsiteY12" fmla="*/ 216069 h 331953"/>
              <a:gd name="connsiteX13" fmla="*/ 504074 w 612961"/>
              <a:gd name="connsiteY13" fmla="*/ 291847 h 331953"/>
              <a:gd name="connsiteX14" fmla="*/ 559455 w 612961"/>
              <a:gd name="connsiteY14" fmla="*/ 251653 h 331953"/>
              <a:gd name="connsiteX15" fmla="*/ 610656 w 612961"/>
              <a:gd name="connsiteY15" fmla="*/ 257200 h 331953"/>
              <a:gd name="connsiteX16" fmla="*/ 501342 w 612961"/>
              <a:gd name="connsiteY16" fmla="*/ 331953 h 331953"/>
              <a:gd name="connsiteX17" fmla="*/ 386396 w 612961"/>
              <a:gd name="connsiteY17" fmla="*/ 207365 h 331953"/>
              <a:gd name="connsiteX18" fmla="*/ 499893 w 612961"/>
              <a:gd name="connsiteY18" fmla="*/ 81836 h 331953"/>
              <a:gd name="connsiteX19" fmla="*/ 130391 w 612961"/>
              <a:gd name="connsiteY19" fmla="*/ 5205 h 331953"/>
              <a:gd name="connsiteX20" fmla="*/ 184323 w 612961"/>
              <a:gd name="connsiteY20" fmla="*/ 5205 h 331953"/>
              <a:gd name="connsiteX21" fmla="*/ 184323 w 612961"/>
              <a:gd name="connsiteY21" fmla="*/ 49409 h 331953"/>
              <a:gd name="connsiteX22" fmla="*/ 130391 w 612961"/>
              <a:gd name="connsiteY22" fmla="*/ 49409 h 331953"/>
              <a:gd name="connsiteX23" fmla="*/ 0 w 612961"/>
              <a:gd name="connsiteY23" fmla="*/ 5121 h 331953"/>
              <a:gd name="connsiteX24" fmla="*/ 53931 w 612961"/>
              <a:gd name="connsiteY24" fmla="*/ 5121 h 331953"/>
              <a:gd name="connsiteX25" fmla="*/ 53931 w 612961"/>
              <a:gd name="connsiteY25" fmla="*/ 325383 h 331953"/>
              <a:gd name="connsiteX26" fmla="*/ 0 w 612961"/>
              <a:gd name="connsiteY26" fmla="*/ 325383 h 331953"/>
              <a:gd name="connsiteX27" fmla="*/ 342535 w 612961"/>
              <a:gd name="connsiteY27" fmla="*/ 0 h 331953"/>
              <a:gd name="connsiteX28" fmla="*/ 388274 w 612961"/>
              <a:gd name="connsiteY28" fmla="*/ 4182 h 331953"/>
              <a:gd name="connsiteX29" fmla="*/ 388274 w 612961"/>
              <a:gd name="connsiteY29" fmla="*/ 42924 h 331953"/>
              <a:gd name="connsiteX30" fmla="*/ 356870 w 612961"/>
              <a:gd name="connsiteY30" fmla="*/ 39682 h 331953"/>
              <a:gd name="connsiteX31" fmla="*/ 317615 w 612961"/>
              <a:gd name="connsiteY31" fmla="*/ 81752 h 331953"/>
              <a:gd name="connsiteX32" fmla="*/ 317615 w 612961"/>
              <a:gd name="connsiteY32" fmla="*/ 88237 h 331953"/>
              <a:gd name="connsiteX33" fmla="*/ 375303 w 612961"/>
              <a:gd name="connsiteY33" fmla="*/ 88237 h 331953"/>
              <a:gd name="connsiteX34" fmla="*/ 375303 w 612961"/>
              <a:gd name="connsiteY34" fmla="*/ 124590 h 331953"/>
              <a:gd name="connsiteX35" fmla="*/ 318554 w 612961"/>
              <a:gd name="connsiteY35" fmla="*/ 124590 h 331953"/>
              <a:gd name="connsiteX36" fmla="*/ 318554 w 612961"/>
              <a:gd name="connsiteY36" fmla="*/ 325297 h 331953"/>
              <a:gd name="connsiteX37" fmla="*/ 266500 w 612961"/>
              <a:gd name="connsiteY37" fmla="*/ 325297 h 331953"/>
              <a:gd name="connsiteX38" fmla="*/ 266500 w 612961"/>
              <a:gd name="connsiteY38" fmla="*/ 124504 h 331953"/>
              <a:gd name="connsiteX39" fmla="*/ 227247 w 612961"/>
              <a:gd name="connsiteY39" fmla="*/ 124504 h 331953"/>
              <a:gd name="connsiteX40" fmla="*/ 227247 w 612961"/>
              <a:gd name="connsiteY40" fmla="*/ 88151 h 331953"/>
              <a:gd name="connsiteX41" fmla="*/ 266500 w 612961"/>
              <a:gd name="connsiteY41" fmla="*/ 88151 h 331953"/>
              <a:gd name="connsiteX42" fmla="*/ 266500 w 612961"/>
              <a:gd name="connsiteY42" fmla="*/ 83543 h 331953"/>
              <a:gd name="connsiteX43" fmla="*/ 342535 w 612961"/>
              <a:gd name="connsiteY43" fmla="*/ 0 h 331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12961" h="331953">
                <a:moveTo>
                  <a:pt x="499893" y="119555"/>
                </a:moveTo>
                <a:cubicBezTo>
                  <a:pt x="468999" y="119555"/>
                  <a:pt x="447326" y="141657"/>
                  <a:pt x="444083" y="181422"/>
                </a:cubicBezTo>
                <a:lnTo>
                  <a:pt x="556725" y="181422"/>
                </a:lnTo>
                <a:cubicBezTo>
                  <a:pt x="555359" y="140804"/>
                  <a:pt x="535048" y="119555"/>
                  <a:pt x="499893" y="119555"/>
                </a:cubicBezTo>
                <a:close/>
                <a:moveTo>
                  <a:pt x="130391" y="88237"/>
                </a:moveTo>
                <a:lnTo>
                  <a:pt x="184323" y="88237"/>
                </a:lnTo>
                <a:lnTo>
                  <a:pt x="184323" y="325383"/>
                </a:lnTo>
                <a:lnTo>
                  <a:pt x="130391" y="325383"/>
                </a:lnTo>
                <a:close/>
                <a:moveTo>
                  <a:pt x="499893" y="81836"/>
                </a:moveTo>
                <a:cubicBezTo>
                  <a:pt x="568757" y="81836"/>
                  <a:pt x="612961" y="129282"/>
                  <a:pt x="612961" y="206340"/>
                </a:cubicBezTo>
                <a:lnTo>
                  <a:pt x="612961" y="214617"/>
                </a:lnTo>
                <a:lnTo>
                  <a:pt x="443142" y="214617"/>
                </a:lnTo>
                <a:lnTo>
                  <a:pt x="443142" y="216069"/>
                </a:lnTo>
                <a:cubicBezTo>
                  <a:pt x="443142" y="264538"/>
                  <a:pt x="466696" y="291847"/>
                  <a:pt x="504074" y="291847"/>
                </a:cubicBezTo>
                <a:cubicBezTo>
                  <a:pt x="529929" y="291847"/>
                  <a:pt x="550751" y="277510"/>
                  <a:pt x="559455" y="251653"/>
                </a:cubicBezTo>
                <a:lnTo>
                  <a:pt x="610656" y="257200"/>
                </a:lnTo>
                <a:cubicBezTo>
                  <a:pt x="593589" y="305670"/>
                  <a:pt x="555359" y="331953"/>
                  <a:pt x="501342" y="331953"/>
                </a:cubicBezTo>
                <a:cubicBezTo>
                  <a:pt x="432051" y="331953"/>
                  <a:pt x="386396" y="282630"/>
                  <a:pt x="386396" y="207365"/>
                </a:cubicBezTo>
                <a:cubicBezTo>
                  <a:pt x="386396" y="132100"/>
                  <a:pt x="432476" y="81836"/>
                  <a:pt x="499893" y="81836"/>
                </a:cubicBezTo>
                <a:close/>
                <a:moveTo>
                  <a:pt x="130391" y="5205"/>
                </a:moveTo>
                <a:lnTo>
                  <a:pt x="184323" y="5205"/>
                </a:lnTo>
                <a:lnTo>
                  <a:pt x="184323" y="49409"/>
                </a:lnTo>
                <a:lnTo>
                  <a:pt x="130391" y="49409"/>
                </a:lnTo>
                <a:close/>
                <a:moveTo>
                  <a:pt x="0" y="5121"/>
                </a:moveTo>
                <a:lnTo>
                  <a:pt x="53931" y="5121"/>
                </a:lnTo>
                <a:lnTo>
                  <a:pt x="53931" y="325383"/>
                </a:lnTo>
                <a:lnTo>
                  <a:pt x="0" y="325383"/>
                </a:lnTo>
                <a:close/>
                <a:moveTo>
                  <a:pt x="342535" y="0"/>
                </a:moveTo>
                <a:cubicBezTo>
                  <a:pt x="358748" y="0"/>
                  <a:pt x="373937" y="939"/>
                  <a:pt x="388274" y="4182"/>
                </a:cubicBezTo>
                <a:lnTo>
                  <a:pt x="388274" y="42924"/>
                </a:lnTo>
                <a:cubicBezTo>
                  <a:pt x="374874" y="40619"/>
                  <a:pt x="364721" y="39682"/>
                  <a:pt x="356870" y="39682"/>
                </a:cubicBezTo>
                <a:cubicBezTo>
                  <a:pt x="329137" y="39682"/>
                  <a:pt x="317615" y="52651"/>
                  <a:pt x="317615" y="81752"/>
                </a:cubicBezTo>
                <a:lnTo>
                  <a:pt x="317615" y="88237"/>
                </a:lnTo>
                <a:lnTo>
                  <a:pt x="375303" y="88237"/>
                </a:lnTo>
                <a:lnTo>
                  <a:pt x="375303" y="124590"/>
                </a:lnTo>
                <a:lnTo>
                  <a:pt x="318554" y="124590"/>
                </a:lnTo>
                <a:lnTo>
                  <a:pt x="318554" y="325297"/>
                </a:lnTo>
                <a:lnTo>
                  <a:pt x="266500" y="325297"/>
                </a:lnTo>
                <a:lnTo>
                  <a:pt x="266500" y="124504"/>
                </a:lnTo>
                <a:lnTo>
                  <a:pt x="227247" y="124504"/>
                </a:lnTo>
                <a:lnTo>
                  <a:pt x="227247" y="88151"/>
                </a:lnTo>
                <a:lnTo>
                  <a:pt x="266500" y="88151"/>
                </a:lnTo>
                <a:lnTo>
                  <a:pt x="266500" y="83543"/>
                </a:lnTo>
                <a:cubicBezTo>
                  <a:pt x="266500" y="26710"/>
                  <a:pt x="290480" y="0"/>
                  <a:pt x="342535" y="0"/>
                </a:cubicBez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92" name="Vrije vorm: vorm 191">
            <a:extLst>
              <a:ext uri="{FF2B5EF4-FFF2-40B4-BE49-F238E27FC236}">
                <a16:creationId xmlns:a16="http://schemas.microsoft.com/office/drawing/2014/main" id="{9F123195-9A29-4656-E853-17AE6C8F6F1B}"/>
              </a:ext>
            </a:extLst>
          </p:cNvPr>
          <p:cNvSpPr/>
          <p:nvPr/>
        </p:nvSpPr>
        <p:spPr>
          <a:xfrm>
            <a:off x="7558010" y="3050751"/>
            <a:ext cx="2177659" cy="326577"/>
          </a:xfrm>
          <a:custGeom>
            <a:avLst/>
            <a:gdLst>
              <a:gd name="connsiteX0" fmla="*/ 1107982 w 1219677"/>
              <a:gd name="connsiteY0" fmla="*/ 46504 h 182911"/>
              <a:gd name="connsiteX1" fmla="*/ 1107982 w 1219677"/>
              <a:gd name="connsiteY1" fmla="*/ 179327 h 182911"/>
              <a:gd name="connsiteX2" fmla="*/ 1137184 w 1219677"/>
              <a:gd name="connsiteY2" fmla="*/ 179327 h 182911"/>
              <a:gd name="connsiteX3" fmla="*/ 1137184 w 1219677"/>
              <a:gd name="connsiteY3" fmla="*/ 103333 h 182911"/>
              <a:gd name="connsiteX4" fmla="*/ 1167964 w 1219677"/>
              <a:gd name="connsiteY4" fmla="*/ 65575 h 182911"/>
              <a:gd name="connsiteX5" fmla="*/ 1190476 w 1219677"/>
              <a:gd name="connsiteY5" fmla="*/ 94538 h 182911"/>
              <a:gd name="connsiteX6" fmla="*/ 1190476 w 1219677"/>
              <a:gd name="connsiteY6" fmla="*/ 179279 h 182911"/>
              <a:gd name="connsiteX7" fmla="*/ 1219678 w 1219677"/>
              <a:gd name="connsiteY7" fmla="*/ 179279 h 182911"/>
              <a:gd name="connsiteX8" fmla="*/ 1219678 w 1219677"/>
              <a:gd name="connsiteY8" fmla="*/ 94299 h 182911"/>
              <a:gd name="connsiteX9" fmla="*/ 1176519 w 1219677"/>
              <a:gd name="connsiteY9" fmla="*/ 42872 h 182911"/>
              <a:gd name="connsiteX10" fmla="*/ 1135416 w 1219677"/>
              <a:gd name="connsiteY10" fmla="*/ 69207 h 182911"/>
              <a:gd name="connsiteX11" fmla="*/ 1135368 w 1219677"/>
              <a:gd name="connsiteY11" fmla="*/ 46457 h 182911"/>
              <a:gd name="connsiteX12" fmla="*/ 1107982 w 1219677"/>
              <a:gd name="connsiteY12" fmla="*/ 46457 h 182911"/>
              <a:gd name="connsiteX13" fmla="*/ 1017171 w 1219677"/>
              <a:gd name="connsiteY13" fmla="*/ 64571 h 182911"/>
              <a:gd name="connsiteX14" fmla="*/ 1048954 w 1219677"/>
              <a:gd name="connsiteY14" fmla="*/ 112892 h 182911"/>
              <a:gd name="connsiteX15" fmla="*/ 1017171 w 1219677"/>
              <a:gd name="connsiteY15" fmla="*/ 160973 h 182911"/>
              <a:gd name="connsiteX16" fmla="*/ 985626 w 1219677"/>
              <a:gd name="connsiteY16" fmla="*/ 112892 h 182911"/>
              <a:gd name="connsiteX17" fmla="*/ 1017171 w 1219677"/>
              <a:gd name="connsiteY17" fmla="*/ 64571 h 182911"/>
              <a:gd name="connsiteX18" fmla="*/ 1017171 w 1219677"/>
              <a:gd name="connsiteY18" fmla="*/ 42872 h 182911"/>
              <a:gd name="connsiteX19" fmla="*/ 953843 w 1219677"/>
              <a:gd name="connsiteY19" fmla="*/ 112892 h 182911"/>
              <a:gd name="connsiteX20" fmla="*/ 1017171 w 1219677"/>
              <a:gd name="connsiteY20" fmla="*/ 182911 h 182911"/>
              <a:gd name="connsiteX21" fmla="*/ 1080739 w 1219677"/>
              <a:gd name="connsiteY21" fmla="*/ 112892 h 182911"/>
              <a:gd name="connsiteX22" fmla="*/ 1017171 w 1219677"/>
              <a:gd name="connsiteY22" fmla="*/ 42872 h 182911"/>
              <a:gd name="connsiteX23" fmla="*/ 896633 w 1219677"/>
              <a:gd name="connsiteY23" fmla="*/ 179327 h 182911"/>
              <a:gd name="connsiteX24" fmla="*/ 926838 w 1219677"/>
              <a:gd name="connsiteY24" fmla="*/ 179327 h 182911"/>
              <a:gd name="connsiteX25" fmla="*/ 926838 w 1219677"/>
              <a:gd name="connsiteY25" fmla="*/ 46504 h 182911"/>
              <a:gd name="connsiteX26" fmla="*/ 896633 w 1219677"/>
              <a:gd name="connsiteY26" fmla="*/ 46504 h 182911"/>
              <a:gd name="connsiteX27" fmla="*/ 896633 w 1219677"/>
              <a:gd name="connsiteY27" fmla="*/ 179327 h 182911"/>
              <a:gd name="connsiteX28" fmla="*/ 896633 w 1219677"/>
              <a:gd name="connsiteY28" fmla="*/ 24758 h 182911"/>
              <a:gd name="connsiteX29" fmla="*/ 926838 w 1219677"/>
              <a:gd name="connsiteY29" fmla="*/ 24758 h 182911"/>
              <a:gd name="connsiteX30" fmla="*/ 926838 w 1219677"/>
              <a:gd name="connsiteY30" fmla="*/ 0 h 182911"/>
              <a:gd name="connsiteX31" fmla="*/ 896633 w 1219677"/>
              <a:gd name="connsiteY31" fmla="*/ 0 h 182911"/>
              <a:gd name="connsiteX32" fmla="*/ 896633 w 1219677"/>
              <a:gd name="connsiteY32" fmla="*/ 24758 h 182911"/>
              <a:gd name="connsiteX33" fmla="*/ 831775 w 1219677"/>
              <a:gd name="connsiteY33" fmla="*/ 9798 h 182911"/>
              <a:gd name="connsiteX34" fmla="*/ 803862 w 1219677"/>
              <a:gd name="connsiteY34" fmla="*/ 12092 h 182911"/>
              <a:gd name="connsiteX35" fmla="*/ 802859 w 1219677"/>
              <a:gd name="connsiteY35" fmla="*/ 46457 h 182911"/>
              <a:gd name="connsiteX36" fmla="*/ 779821 w 1219677"/>
              <a:gd name="connsiteY36" fmla="*/ 46457 h 182911"/>
              <a:gd name="connsiteX37" fmla="*/ 779821 w 1219677"/>
              <a:gd name="connsiteY37" fmla="*/ 66865 h 182911"/>
              <a:gd name="connsiteX38" fmla="*/ 802046 w 1219677"/>
              <a:gd name="connsiteY38" fmla="*/ 66865 h 182911"/>
              <a:gd name="connsiteX39" fmla="*/ 802046 w 1219677"/>
              <a:gd name="connsiteY39" fmla="*/ 133300 h 182911"/>
              <a:gd name="connsiteX40" fmla="*/ 843867 w 1219677"/>
              <a:gd name="connsiteY40" fmla="*/ 182863 h 182911"/>
              <a:gd name="connsiteX41" fmla="*/ 865088 w 1219677"/>
              <a:gd name="connsiteY41" fmla="*/ 180283 h 182911"/>
              <a:gd name="connsiteX42" fmla="*/ 865088 w 1219677"/>
              <a:gd name="connsiteY42" fmla="*/ 157293 h 182911"/>
              <a:gd name="connsiteX43" fmla="*/ 850319 w 1219677"/>
              <a:gd name="connsiteY43" fmla="*/ 159109 h 182911"/>
              <a:gd name="connsiteX44" fmla="*/ 831727 w 1219677"/>
              <a:gd name="connsiteY44" fmla="*/ 131197 h 182911"/>
              <a:gd name="connsiteX45" fmla="*/ 831727 w 1219677"/>
              <a:gd name="connsiteY45" fmla="*/ 66913 h 182911"/>
              <a:gd name="connsiteX46" fmla="*/ 861407 w 1219677"/>
              <a:gd name="connsiteY46" fmla="*/ 66913 h 182911"/>
              <a:gd name="connsiteX47" fmla="*/ 861407 w 1219677"/>
              <a:gd name="connsiteY47" fmla="*/ 46504 h 182911"/>
              <a:gd name="connsiteX48" fmla="*/ 831727 w 1219677"/>
              <a:gd name="connsiteY48" fmla="*/ 46504 h 182911"/>
              <a:gd name="connsiteX49" fmla="*/ 831727 w 1219677"/>
              <a:gd name="connsiteY49" fmla="*/ 9798 h 182911"/>
              <a:gd name="connsiteX50" fmla="*/ 728681 w 1219677"/>
              <a:gd name="connsiteY50" fmla="*/ 113178 h 182911"/>
              <a:gd name="connsiteX51" fmla="*/ 728681 w 1219677"/>
              <a:gd name="connsiteY51" fmla="*/ 122737 h 182911"/>
              <a:gd name="connsiteX52" fmla="*/ 693790 w 1219677"/>
              <a:gd name="connsiteY52" fmla="*/ 161308 h 182911"/>
              <a:gd name="connsiteX53" fmla="*/ 669989 w 1219677"/>
              <a:gd name="connsiteY53" fmla="*/ 141377 h 182911"/>
              <a:gd name="connsiteX54" fmla="*/ 721990 w 1219677"/>
              <a:gd name="connsiteY54" fmla="*/ 113178 h 182911"/>
              <a:gd name="connsiteX55" fmla="*/ 728681 w 1219677"/>
              <a:gd name="connsiteY55" fmla="*/ 113178 h 182911"/>
              <a:gd name="connsiteX56" fmla="*/ 642125 w 1219677"/>
              <a:gd name="connsiteY56" fmla="*/ 80869 h 182911"/>
              <a:gd name="connsiteX57" fmla="*/ 670036 w 1219677"/>
              <a:gd name="connsiteY57" fmla="*/ 84262 h 182911"/>
              <a:gd name="connsiteX58" fmla="*/ 701055 w 1219677"/>
              <a:gd name="connsiteY58" fmla="*/ 63567 h 182911"/>
              <a:gd name="connsiteX59" fmla="*/ 728729 w 1219677"/>
              <a:gd name="connsiteY59" fmla="*/ 88373 h 182911"/>
              <a:gd name="connsiteX60" fmla="*/ 728729 w 1219677"/>
              <a:gd name="connsiteY60" fmla="*/ 95351 h 182911"/>
              <a:gd name="connsiteX61" fmla="*/ 725910 w 1219677"/>
              <a:gd name="connsiteY61" fmla="*/ 95351 h 182911"/>
              <a:gd name="connsiteX62" fmla="*/ 638540 w 1219677"/>
              <a:gd name="connsiteY62" fmla="*/ 142907 h 182911"/>
              <a:gd name="connsiteX63" fmla="*/ 684231 w 1219677"/>
              <a:gd name="connsiteY63" fmla="*/ 182672 h 182911"/>
              <a:gd name="connsiteX64" fmla="*/ 729255 w 1219677"/>
              <a:gd name="connsiteY64" fmla="*/ 156337 h 182911"/>
              <a:gd name="connsiteX65" fmla="*/ 732074 w 1219677"/>
              <a:gd name="connsiteY65" fmla="*/ 179327 h 182911"/>
              <a:gd name="connsiteX66" fmla="*/ 761804 w 1219677"/>
              <a:gd name="connsiteY66" fmla="*/ 179327 h 182911"/>
              <a:gd name="connsiteX67" fmla="*/ 757932 w 1219677"/>
              <a:gd name="connsiteY67" fmla="*/ 152992 h 182911"/>
              <a:gd name="connsiteX68" fmla="*/ 757932 w 1219677"/>
              <a:gd name="connsiteY68" fmla="*/ 95064 h 182911"/>
              <a:gd name="connsiteX69" fmla="*/ 704210 w 1219677"/>
              <a:gd name="connsiteY69" fmla="*/ 42872 h 182911"/>
              <a:gd name="connsiteX70" fmla="*/ 642125 w 1219677"/>
              <a:gd name="connsiteY70" fmla="*/ 80869 h 182911"/>
              <a:gd name="connsiteX71" fmla="*/ 549546 w 1219677"/>
              <a:gd name="connsiteY71" fmla="*/ 179327 h 182911"/>
              <a:gd name="connsiteX72" fmla="*/ 576693 w 1219677"/>
              <a:gd name="connsiteY72" fmla="*/ 179327 h 182911"/>
              <a:gd name="connsiteX73" fmla="*/ 623723 w 1219677"/>
              <a:gd name="connsiteY73" fmla="*/ 46504 h 182911"/>
              <a:gd name="connsiteX74" fmla="*/ 599157 w 1219677"/>
              <a:gd name="connsiteY74" fmla="*/ 46504 h 182911"/>
              <a:gd name="connsiteX75" fmla="*/ 566082 w 1219677"/>
              <a:gd name="connsiteY75" fmla="*/ 147591 h 182911"/>
              <a:gd name="connsiteX76" fmla="*/ 533248 w 1219677"/>
              <a:gd name="connsiteY76" fmla="*/ 46504 h 182911"/>
              <a:gd name="connsiteX77" fmla="*/ 502993 w 1219677"/>
              <a:gd name="connsiteY77" fmla="*/ 46504 h 182911"/>
              <a:gd name="connsiteX78" fmla="*/ 549546 w 1219677"/>
              <a:gd name="connsiteY78" fmla="*/ 179327 h 182911"/>
              <a:gd name="connsiteX79" fmla="*/ 426235 w 1219677"/>
              <a:gd name="connsiteY79" fmla="*/ 64571 h 182911"/>
              <a:gd name="connsiteX80" fmla="*/ 458067 w 1219677"/>
              <a:gd name="connsiteY80" fmla="*/ 112892 h 182911"/>
              <a:gd name="connsiteX81" fmla="*/ 426235 w 1219677"/>
              <a:gd name="connsiteY81" fmla="*/ 160973 h 182911"/>
              <a:gd name="connsiteX82" fmla="*/ 394691 w 1219677"/>
              <a:gd name="connsiteY82" fmla="*/ 112892 h 182911"/>
              <a:gd name="connsiteX83" fmla="*/ 426235 w 1219677"/>
              <a:gd name="connsiteY83" fmla="*/ 64571 h 182911"/>
              <a:gd name="connsiteX84" fmla="*/ 426235 w 1219677"/>
              <a:gd name="connsiteY84" fmla="*/ 42872 h 182911"/>
              <a:gd name="connsiteX85" fmla="*/ 362954 w 1219677"/>
              <a:gd name="connsiteY85" fmla="*/ 112892 h 182911"/>
              <a:gd name="connsiteX86" fmla="*/ 426235 w 1219677"/>
              <a:gd name="connsiteY86" fmla="*/ 182911 h 182911"/>
              <a:gd name="connsiteX87" fmla="*/ 489802 w 1219677"/>
              <a:gd name="connsiteY87" fmla="*/ 112892 h 182911"/>
              <a:gd name="connsiteX88" fmla="*/ 426235 w 1219677"/>
              <a:gd name="connsiteY88" fmla="*/ 42872 h 182911"/>
              <a:gd name="connsiteX89" fmla="*/ 224302 w 1219677"/>
              <a:gd name="connsiteY89" fmla="*/ 46504 h 182911"/>
              <a:gd name="connsiteX90" fmla="*/ 224302 w 1219677"/>
              <a:gd name="connsiteY90" fmla="*/ 179327 h 182911"/>
              <a:gd name="connsiteX91" fmla="*/ 253456 w 1219677"/>
              <a:gd name="connsiteY91" fmla="*/ 179327 h 182911"/>
              <a:gd name="connsiteX92" fmla="*/ 253456 w 1219677"/>
              <a:gd name="connsiteY92" fmla="*/ 103333 h 182911"/>
              <a:gd name="connsiteX93" fmla="*/ 284236 w 1219677"/>
              <a:gd name="connsiteY93" fmla="*/ 65575 h 182911"/>
              <a:gd name="connsiteX94" fmla="*/ 306699 w 1219677"/>
              <a:gd name="connsiteY94" fmla="*/ 94538 h 182911"/>
              <a:gd name="connsiteX95" fmla="*/ 306699 w 1219677"/>
              <a:gd name="connsiteY95" fmla="*/ 179279 h 182911"/>
              <a:gd name="connsiteX96" fmla="*/ 335903 w 1219677"/>
              <a:gd name="connsiteY96" fmla="*/ 179279 h 182911"/>
              <a:gd name="connsiteX97" fmla="*/ 335903 w 1219677"/>
              <a:gd name="connsiteY97" fmla="*/ 94299 h 182911"/>
              <a:gd name="connsiteX98" fmla="*/ 292792 w 1219677"/>
              <a:gd name="connsiteY98" fmla="*/ 42872 h 182911"/>
              <a:gd name="connsiteX99" fmla="*/ 251688 w 1219677"/>
              <a:gd name="connsiteY99" fmla="*/ 69207 h 182911"/>
              <a:gd name="connsiteX100" fmla="*/ 251640 w 1219677"/>
              <a:gd name="connsiteY100" fmla="*/ 46457 h 182911"/>
              <a:gd name="connsiteX101" fmla="*/ 224302 w 1219677"/>
              <a:gd name="connsiteY101" fmla="*/ 46457 h 182911"/>
              <a:gd name="connsiteX102" fmla="*/ 77189 w 1219677"/>
              <a:gd name="connsiteY102" fmla="*/ 46504 h 182911"/>
              <a:gd name="connsiteX103" fmla="*/ 77189 w 1219677"/>
              <a:gd name="connsiteY103" fmla="*/ 179327 h 182911"/>
              <a:gd name="connsiteX104" fmla="*/ 106391 w 1219677"/>
              <a:gd name="connsiteY104" fmla="*/ 179327 h 182911"/>
              <a:gd name="connsiteX105" fmla="*/ 106391 w 1219677"/>
              <a:gd name="connsiteY105" fmla="*/ 103333 h 182911"/>
              <a:gd name="connsiteX106" fmla="*/ 137172 w 1219677"/>
              <a:gd name="connsiteY106" fmla="*/ 65575 h 182911"/>
              <a:gd name="connsiteX107" fmla="*/ 159635 w 1219677"/>
              <a:gd name="connsiteY107" fmla="*/ 94538 h 182911"/>
              <a:gd name="connsiteX108" fmla="*/ 159635 w 1219677"/>
              <a:gd name="connsiteY108" fmla="*/ 179279 h 182911"/>
              <a:gd name="connsiteX109" fmla="*/ 188838 w 1219677"/>
              <a:gd name="connsiteY109" fmla="*/ 179279 h 182911"/>
              <a:gd name="connsiteX110" fmla="*/ 188838 w 1219677"/>
              <a:gd name="connsiteY110" fmla="*/ 94299 h 182911"/>
              <a:gd name="connsiteX111" fmla="*/ 145679 w 1219677"/>
              <a:gd name="connsiteY111" fmla="*/ 42872 h 182911"/>
              <a:gd name="connsiteX112" fmla="*/ 104623 w 1219677"/>
              <a:gd name="connsiteY112" fmla="*/ 69207 h 182911"/>
              <a:gd name="connsiteX113" fmla="*/ 104575 w 1219677"/>
              <a:gd name="connsiteY113" fmla="*/ 46457 h 182911"/>
              <a:gd name="connsiteX114" fmla="*/ 77189 w 1219677"/>
              <a:gd name="connsiteY114" fmla="*/ 46457 h 182911"/>
              <a:gd name="connsiteX115" fmla="*/ 0 w 1219677"/>
              <a:gd name="connsiteY115" fmla="*/ 179327 h 182911"/>
              <a:gd name="connsiteX116" fmla="*/ 30207 w 1219677"/>
              <a:gd name="connsiteY116" fmla="*/ 179327 h 182911"/>
              <a:gd name="connsiteX117" fmla="*/ 30207 w 1219677"/>
              <a:gd name="connsiteY117" fmla="*/ 46504 h 182911"/>
              <a:gd name="connsiteX118" fmla="*/ 0 w 1219677"/>
              <a:gd name="connsiteY118" fmla="*/ 46504 h 182911"/>
              <a:gd name="connsiteX119" fmla="*/ 0 w 1219677"/>
              <a:gd name="connsiteY119" fmla="*/ 179327 h 182911"/>
              <a:gd name="connsiteX120" fmla="*/ 0 w 1219677"/>
              <a:gd name="connsiteY120" fmla="*/ 24758 h 182911"/>
              <a:gd name="connsiteX121" fmla="*/ 30207 w 1219677"/>
              <a:gd name="connsiteY121" fmla="*/ 24758 h 182911"/>
              <a:gd name="connsiteX122" fmla="*/ 30207 w 1219677"/>
              <a:gd name="connsiteY122" fmla="*/ 0 h 182911"/>
              <a:gd name="connsiteX123" fmla="*/ 0 w 1219677"/>
              <a:gd name="connsiteY123" fmla="*/ 0 h 182911"/>
              <a:gd name="connsiteX124" fmla="*/ 0 w 1219677"/>
              <a:gd name="connsiteY124" fmla="*/ 24758 h 182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677" h="182911">
                <a:moveTo>
                  <a:pt x="1107982" y="46504"/>
                </a:moveTo>
                <a:lnTo>
                  <a:pt x="1107982" y="179327"/>
                </a:lnTo>
                <a:lnTo>
                  <a:pt x="1137184" y="179327"/>
                </a:lnTo>
                <a:lnTo>
                  <a:pt x="1137184" y="103333"/>
                </a:lnTo>
                <a:cubicBezTo>
                  <a:pt x="1137232" y="80343"/>
                  <a:pt x="1150662" y="65575"/>
                  <a:pt x="1167964" y="65575"/>
                </a:cubicBezTo>
                <a:cubicBezTo>
                  <a:pt x="1182445" y="65575"/>
                  <a:pt x="1190476" y="75373"/>
                  <a:pt x="1190476" y="94538"/>
                </a:cubicBezTo>
                <a:lnTo>
                  <a:pt x="1190476" y="179279"/>
                </a:lnTo>
                <a:lnTo>
                  <a:pt x="1219678" y="179279"/>
                </a:lnTo>
                <a:lnTo>
                  <a:pt x="1219678" y="94299"/>
                </a:lnTo>
                <a:cubicBezTo>
                  <a:pt x="1219678" y="59935"/>
                  <a:pt x="1205483" y="42872"/>
                  <a:pt x="1176519" y="42872"/>
                </a:cubicBezTo>
                <a:cubicBezTo>
                  <a:pt x="1158691" y="42872"/>
                  <a:pt x="1144975" y="51666"/>
                  <a:pt x="1135416" y="69207"/>
                </a:cubicBezTo>
                <a:lnTo>
                  <a:pt x="1135368" y="46457"/>
                </a:lnTo>
                <a:lnTo>
                  <a:pt x="1107982" y="46457"/>
                </a:lnTo>
                <a:close/>
                <a:moveTo>
                  <a:pt x="1017171" y="64571"/>
                </a:moveTo>
                <a:cubicBezTo>
                  <a:pt x="1036576" y="64571"/>
                  <a:pt x="1048954" y="81873"/>
                  <a:pt x="1048954" y="112892"/>
                </a:cubicBezTo>
                <a:cubicBezTo>
                  <a:pt x="1048954" y="143911"/>
                  <a:pt x="1036576" y="160973"/>
                  <a:pt x="1017171" y="160973"/>
                </a:cubicBezTo>
                <a:cubicBezTo>
                  <a:pt x="997527" y="160973"/>
                  <a:pt x="985626" y="144150"/>
                  <a:pt x="985626" y="112892"/>
                </a:cubicBezTo>
                <a:cubicBezTo>
                  <a:pt x="985626" y="81634"/>
                  <a:pt x="997479" y="64571"/>
                  <a:pt x="1017171" y="64571"/>
                </a:cubicBezTo>
                <a:moveTo>
                  <a:pt x="1017171" y="42872"/>
                </a:moveTo>
                <a:cubicBezTo>
                  <a:pt x="979652" y="42872"/>
                  <a:pt x="953843" y="70259"/>
                  <a:pt x="953843" y="112892"/>
                </a:cubicBezTo>
                <a:cubicBezTo>
                  <a:pt x="953843" y="155573"/>
                  <a:pt x="979413" y="182911"/>
                  <a:pt x="1017171" y="182911"/>
                </a:cubicBezTo>
                <a:cubicBezTo>
                  <a:pt x="1054929" y="182911"/>
                  <a:pt x="1080739" y="155573"/>
                  <a:pt x="1080739" y="112892"/>
                </a:cubicBezTo>
                <a:cubicBezTo>
                  <a:pt x="1080739" y="70259"/>
                  <a:pt x="1054881" y="42872"/>
                  <a:pt x="1017171" y="42872"/>
                </a:cubicBezTo>
                <a:moveTo>
                  <a:pt x="896633" y="179327"/>
                </a:moveTo>
                <a:lnTo>
                  <a:pt x="926838" y="179327"/>
                </a:lnTo>
                <a:lnTo>
                  <a:pt x="926838" y="46504"/>
                </a:lnTo>
                <a:lnTo>
                  <a:pt x="896633" y="46504"/>
                </a:lnTo>
                <a:lnTo>
                  <a:pt x="896633" y="179327"/>
                </a:lnTo>
                <a:close/>
                <a:moveTo>
                  <a:pt x="896633" y="24758"/>
                </a:moveTo>
                <a:lnTo>
                  <a:pt x="926838" y="24758"/>
                </a:lnTo>
                <a:lnTo>
                  <a:pt x="926838" y="0"/>
                </a:lnTo>
                <a:lnTo>
                  <a:pt x="896633" y="0"/>
                </a:lnTo>
                <a:lnTo>
                  <a:pt x="896633" y="24758"/>
                </a:lnTo>
                <a:close/>
                <a:moveTo>
                  <a:pt x="831775" y="9798"/>
                </a:moveTo>
                <a:lnTo>
                  <a:pt x="803862" y="12092"/>
                </a:lnTo>
                <a:lnTo>
                  <a:pt x="802859" y="46457"/>
                </a:lnTo>
                <a:lnTo>
                  <a:pt x="779821" y="46457"/>
                </a:lnTo>
                <a:lnTo>
                  <a:pt x="779821" y="66865"/>
                </a:lnTo>
                <a:lnTo>
                  <a:pt x="802046" y="66865"/>
                </a:lnTo>
                <a:lnTo>
                  <a:pt x="802046" y="133300"/>
                </a:lnTo>
                <a:cubicBezTo>
                  <a:pt x="802046" y="167904"/>
                  <a:pt x="812131" y="182863"/>
                  <a:pt x="843867" y="182863"/>
                </a:cubicBezTo>
                <a:cubicBezTo>
                  <a:pt x="850845" y="182863"/>
                  <a:pt x="857823" y="181812"/>
                  <a:pt x="865088" y="180283"/>
                </a:cubicBezTo>
                <a:lnTo>
                  <a:pt x="865088" y="157293"/>
                </a:lnTo>
                <a:cubicBezTo>
                  <a:pt x="859925" y="158584"/>
                  <a:pt x="855004" y="159109"/>
                  <a:pt x="850319" y="159109"/>
                </a:cubicBezTo>
                <a:cubicBezTo>
                  <a:pt x="834547" y="159109"/>
                  <a:pt x="831727" y="150602"/>
                  <a:pt x="831727" y="131197"/>
                </a:cubicBezTo>
                <a:lnTo>
                  <a:pt x="831727" y="66913"/>
                </a:lnTo>
                <a:lnTo>
                  <a:pt x="861407" y="66913"/>
                </a:lnTo>
                <a:lnTo>
                  <a:pt x="861407" y="46504"/>
                </a:lnTo>
                <a:lnTo>
                  <a:pt x="831727" y="46504"/>
                </a:lnTo>
                <a:lnTo>
                  <a:pt x="831727" y="9798"/>
                </a:lnTo>
                <a:close/>
                <a:moveTo>
                  <a:pt x="728681" y="113178"/>
                </a:moveTo>
                <a:lnTo>
                  <a:pt x="728681" y="122737"/>
                </a:lnTo>
                <a:cubicBezTo>
                  <a:pt x="728681" y="144484"/>
                  <a:pt x="713195" y="161308"/>
                  <a:pt x="693790" y="161308"/>
                </a:cubicBezTo>
                <a:cubicBezTo>
                  <a:pt x="679022" y="161308"/>
                  <a:pt x="669989" y="153278"/>
                  <a:pt x="669989" y="141377"/>
                </a:cubicBezTo>
                <a:cubicBezTo>
                  <a:pt x="669989" y="122737"/>
                  <a:pt x="687291" y="113178"/>
                  <a:pt x="721990" y="113178"/>
                </a:cubicBezTo>
                <a:lnTo>
                  <a:pt x="728681" y="113178"/>
                </a:lnTo>
                <a:close/>
                <a:moveTo>
                  <a:pt x="642125" y="80869"/>
                </a:moveTo>
                <a:lnTo>
                  <a:pt x="670036" y="84262"/>
                </a:lnTo>
                <a:cubicBezTo>
                  <a:pt x="672857" y="70545"/>
                  <a:pt x="683228" y="63567"/>
                  <a:pt x="701055" y="63567"/>
                </a:cubicBezTo>
                <a:cubicBezTo>
                  <a:pt x="719696" y="63567"/>
                  <a:pt x="728729" y="71549"/>
                  <a:pt x="728729" y="88373"/>
                </a:cubicBezTo>
                <a:lnTo>
                  <a:pt x="728729" y="95351"/>
                </a:lnTo>
                <a:lnTo>
                  <a:pt x="725910" y="95351"/>
                </a:lnTo>
                <a:cubicBezTo>
                  <a:pt x="667169" y="95351"/>
                  <a:pt x="638540" y="110836"/>
                  <a:pt x="638540" y="142907"/>
                </a:cubicBezTo>
                <a:cubicBezTo>
                  <a:pt x="638540" y="166135"/>
                  <a:pt x="656368" y="182672"/>
                  <a:pt x="684231" y="182672"/>
                </a:cubicBezTo>
                <a:cubicBezTo>
                  <a:pt x="704163" y="182672"/>
                  <a:pt x="720221" y="173400"/>
                  <a:pt x="729255" y="156337"/>
                </a:cubicBezTo>
                <a:cubicBezTo>
                  <a:pt x="729494" y="164845"/>
                  <a:pt x="730306" y="172396"/>
                  <a:pt x="732074" y="179327"/>
                </a:cubicBezTo>
                <a:lnTo>
                  <a:pt x="761804" y="179327"/>
                </a:lnTo>
                <a:cubicBezTo>
                  <a:pt x="758935" y="172396"/>
                  <a:pt x="757932" y="163602"/>
                  <a:pt x="757932" y="152992"/>
                </a:cubicBezTo>
                <a:lnTo>
                  <a:pt x="757932" y="95064"/>
                </a:lnTo>
                <a:cubicBezTo>
                  <a:pt x="757932" y="58883"/>
                  <a:pt x="742686" y="42872"/>
                  <a:pt x="704210" y="42872"/>
                </a:cubicBezTo>
                <a:cubicBezTo>
                  <a:pt x="668985" y="42872"/>
                  <a:pt x="648051" y="55777"/>
                  <a:pt x="642125" y="80869"/>
                </a:cubicBezTo>
                <a:moveTo>
                  <a:pt x="549546" y="179327"/>
                </a:moveTo>
                <a:lnTo>
                  <a:pt x="576693" y="179327"/>
                </a:lnTo>
                <a:lnTo>
                  <a:pt x="623723" y="46504"/>
                </a:lnTo>
                <a:lnTo>
                  <a:pt x="599157" y="46504"/>
                </a:lnTo>
                <a:lnTo>
                  <a:pt x="566082" y="147591"/>
                </a:lnTo>
                <a:lnTo>
                  <a:pt x="533248" y="46504"/>
                </a:lnTo>
                <a:lnTo>
                  <a:pt x="502993" y="46504"/>
                </a:lnTo>
                <a:lnTo>
                  <a:pt x="549546" y="179327"/>
                </a:lnTo>
                <a:close/>
                <a:moveTo>
                  <a:pt x="426235" y="64571"/>
                </a:moveTo>
                <a:cubicBezTo>
                  <a:pt x="445640" y="64571"/>
                  <a:pt x="458067" y="81873"/>
                  <a:pt x="458067" y="112892"/>
                </a:cubicBezTo>
                <a:cubicBezTo>
                  <a:pt x="458067" y="143911"/>
                  <a:pt x="445640" y="160973"/>
                  <a:pt x="426235" y="160973"/>
                </a:cubicBezTo>
                <a:cubicBezTo>
                  <a:pt x="406592" y="160973"/>
                  <a:pt x="394691" y="144150"/>
                  <a:pt x="394691" y="112892"/>
                </a:cubicBezTo>
                <a:cubicBezTo>
                  <a:pt x="394738" y="81634"/>
                  <a:pt x="406592" y="64571"/>
                  <a:pt x="426235" y="64571"/>
                </a:cubicBezTo>
                <a:moveTo>
                  <a:pt x="426235" y="42872"/>
                </a:moveTo>
                <a:cubicBezTo>
                  <a:pt x="388764" y="42872"/>
                  <a:pt x="362954" y="70259"/>
                  <a:pt x="362954" y="112892"/>
                </a:cubicBezTo>
                <a:cubicBezTo>
                  <a:pt x="362954" y="155573"/>
                  <a:pt x="388477" y="182911"/>
                  <a:pt x="426235" y="182911"/>
                </a:cubicBezTo>
                <a:cubicBezTo>
                  <a:pt x="463993" y="182911"/>
                  <a:pt x="489802" y="155573"/>
                  <a:pt x="489802" y="112892"/>
                </a:cubicBezTo>
                <a:cubicBezTo>
                  <a:pt x="489802" y="70259"/>
                  <a:pt x="463993" y="42872"/>
                  <a:pt x="426235" y="42872"/>
                </a:cubicBezTo>
                <a:moveTo>
                  <a:pt x="224302" y="46504"/>
                </a:moveTo>
                <a:lnTo>
                  <a:pt x="224302" y="179327"/>
                </a:lnTo>
                <a:lnTo>
                  <a:pt x="253456" y="179327"/>
                </a:lnTo>
                <a:lnTo>
                  <a:pt x="253456" y="103333"/>
                </a:lnTo>
                <a:cubicBezTo>
                  <a:pt x="253504" y="80343"/>
                  <a:pt x="266982" y="65575"/>
                  <a:pt x="284236" y="65575"/>
                </a:cubicBezTo>
                <a:cubicBezTo>
                  <a:pt x="298718" y="65575"/>
                  <a:pt x="306699" y="75373"/>
                  <a:pt x="306699" y="94538"/>
                </a:cubicBezTo>
                <a:lnTo>
                  <a:pt x="306699" y="179279"/>
                </a:lnTo>
                <a:lnTo>
                  <a:pt x="335903" y="179279"/>
                </a:lnTo>
                <a:lnTo>
                  <a:pt x="335903" y="94299"/>
                </a:lnTo>
                <a:cubicBezTo>
                  <a:pt x="335903" y="59935"/>
                  <a:pt x="321708" y="42872"/>
                  <a:pt x="292792" y="42872"/>
                </a:cubicBezTo>
                <a:cubicBezTo>
                  <a:pt x="274964" y="42872"/>
                  <a:pt x="261247" y="51666"/>
                  <a:pt x="251688" y="69207"/>
                </a:cubicBezTo>
                <a:lnTo>
                  <a:pt x="251640" y="46457"/>
                </a:lnTo>
                <a:lnTo>
                  <a:pt x="224302" y="46457"/>
                </a:lnTo>
                <a:close/>
                <a:moveTo>
                  <a:pt x="77189" y="46504"/>
                </a:moveTo>
                <a:lnTo>
                  <a:pt x="77189" y="179327"/>
                </a:lnTo>
                <a:lnTo>
                  <a:pt x="106391" y="179327"/>
                </a:lnTo>
                <a:lnTo>
                  <a:pt x="106391" y="103333"/>
                </a:lnTo>
                <a:cubicBezTo>
                  <a:pt x="106439" y="80343"/>
                  <a:pt x="119870" y="65575"/>
                  <a:pt x="137172" y="65575"/>
                </a:cubicBezTo>
                <a:cubicBezTo>
                  <a:pt x="151653" y="65575"/>
                  <a:pt x="159635" y="75373"/>
                  <a:pt x="159635" y="94538"/>
                </a:cubicBezTo>
                <a:lnTo>
                  <a:pt x="159635" y="179279"/>
                </a:lnTo>
                <a:lnTo>
                  <a:pt x="188838" y="179279"/>
                </a:lnTo>
                <a:lnTo>
                  <a:pt x="188838" y="94299"/>
                </a:lnTo>
                <a:cubicBezTo>
                  <a:pt x="188838" y="59935"/>
                  <a:pt x="174643" y="42872"/>
                  <a:pt x="145679" y="42872"/>
                </a:cubicBezTo>
                <a:cubicBezTo>
                  <a:pt x="127851" y="42872"/>
                  <a:pt x="114182" y="51666"/>
                  <a:pt x="104623" y="69207"/>
                </a:cubicBezTo>
                <a:lnTo>
                  <a:pt x="104575" y="46457"/>
                </a:lnTo>
                <a:lnTo>
                  <a:pt x="77189" y="46457"/>
                </a:lnTo>
                <a:close/>
                <a:moveTo>
                  <a:pt x="0" y="179327"/>
                </a:moveTo>
                <a:lnTo>
                  <a:pt x="30207" y="179327"/>
                </a:lnTo>
                <a:lnTo>
                  <a:pt x="30207" y="46504"/>
                </a:lnTo>
                <a:lnTo>
                  <a:pt x="0" y="46504"/>
                </a:lnTo>
                <a:lnTo>
                  <a:pt x="0" y="179327"/>
                </a:lnTo>
                <a:close/>
                <a:moveTo>
                  <a:pt x="0" y="24758"/>
                </a:moveTo>
                <a:lnTo>
                  <a:pt x="30207" y="24758"/>
                </a:lnTo>
                <a:lnTo>
                  <a:pt x="30207" y="0"/>
                </a:lnTo>
                <a:lnTo>
                  <a:pt x="0" y="0"/>
                </a:lnTo>
                <a:lnTo>
                  <a:pt x="0" y="24758"/>
                </a:ln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3" name="Vrije vorm: vorm 202">
            <a:extLst>
              <a:ext uri="{FF2B5EF4-FFF2-40B4-BE49-F238E27FC236}">
                <a16:creationId xmlns:a16="http://schemas.microsoft.com/office/drawing/2014/main" id="{61507882-5C09-AFEB-B812-B6EAEF4772AD}"/>
              </a:ext>
            </a:extLst>
          </p:cNvPr>
          <p:cNvSpPr/>
          <p:nvPr userDrawn="1"/>
        </p:nvSpPr>
        <p:spPr>
          <a:xfrm>
            <a:off x="7536165" y="3480414"/>
            <a:ext cx="568159" cy="331869"/>
          </a:xfrm>
          <a:custGeom>
            <a:avLst/>
            <a:gdLst>
              <a:gd name="connsiteX0" fmla="*/ 283398 w 568159"/>
              <a:gd name="connsiteY0" fmla="*/ 120492 h 331869"/>
              <a:gd name="connsiteX1" fmla="*/ 227076 w 568159"/>
              <a:gd name="connsiteY1" fmla="*/ 206853 h 331869"/>
              <a:gd name="connsiteX2" fmla="*/ 283398 w 568159"/>
              <a:gd name="connsiteY2" fmla="*/ 292700 h 331869"/>
              <a:gd name="connsiteX3" fmla="*/ 340230 w 568159"/>
              <a:gd name="connsiteY3" fmla="*/ 206853 h 331869"/>
              <a:gd name="connsiteX4" fmla="*/ 283398 w 568159"/>
              <a:gd name="connsiteY4" fmla="*/ 120492 h 331869"/>
              <a:gd name="connsiteX5" fmla="*/ 555700 w 568159"/>
              <a:gd name="connsiteY5" fmla="*/ 81752 h 331869"/>
              <a:gd name="connsiteX6" fmla="*/ 568159 w 568159"/>
              <a:gd name="connsiteY6" fmla="*/ 82263 h 331869"/>
              <a:gd name="connsiteX7" fmla="*/ 568159 w 568159"/>
              <a:gd name="connsiteY7" fmla="*/ 133378 h 331869"/>
              <a:gd name="connsiteX8" fmla="*/ 556638 w 568159"/>
              <a:gd name="connsiteY8" fmla="*/ 132867 h 331869"/>
              <a:gd name="connsiteX9" fmla="*/ 493406 w 568159"/>
              <a:gd name="connsiteY9" fmla="*/ 207706 h 331869"/>
              <a:gd name="connsiteX10" fmla="*/ 493406 w 568159"/>
              <a:gd name="connsiteY10" fmla="*/ 325297 h 331869"/>
              <a:gd name="connsiteX11" fmla="*/ 440413 w 568159"/>
              <a:gd name="connsiteY11" fmla="*/ 325297 h 331869"/>
              <a:gd name="connsiteX12" fmla="*/ 440413 w 568159"/>
              <a:gd name="connsiteY12" fmla="*/ 88151 h 331869"/>
              <a:gd name="connsiteX13" fmla="*/ 488798 w 568159"/>
              <a:gd name="connsiteY13" fmla="*/ 88151 h 331869"/>
              <a:gd name="connsiteX14" fmla="*/ 488798 w 568159"/>
              <a:gd name="connsiteY14" fmla="*/ 139352 h 331869"/>
              <a:gd name="connsiteX15" fmla="*/ 555700 w 568159"/>
              <a:gd name="connsiteY15" fmla="*/ 81752 h 331869"/>
              <a:gd name="connsiteX16" fmla="*/ 283398 w 568159"/>
              <a:gd name="connsiteY16" fmla="*/ 81752 h 331869"/>
              <a:gd name="connsiteX17" fmla="*/ 396893 w 568159"/>
              <a:gd name="connsiteY17" fmla="*/ 206853 h 331869"/>
              <a:gd name="connsiteX18" fmla="*/ 283398 w 568159"/>
              <a:gd name="connsiteY18" fmla="*/ 331869 h 331869"/>
              <a:gd name="connsiteX19" fmla="*/ 170413 w 568159"/>
              <a:gd name="connsiteY19" fmla="*/ 206853 h 331869"/>
              <a:gd name="connsiteX20" fmla="*/ 283398 w 568159"/>
              <a:gd name="connsiteY20" fmla="*/ 81752 h 331869"/>
              <a:gd name="connsiteX21" fmla="*/ 115372 w 568159"/>
              <a:gd name="connsiteY21" fmla="*/ 0 h 331869"/>
              <a:gd name="connsiteX22" fmla="*/ 161027 w 568159"/>
              <a:gd name="connsiteY22" fmla="*/ 4182 h 331869"/>
              <a:gd name="connsiteX23" fmla="*/ 161113 w 568159"/>
              <a:gd name="connsiteY23" fmla="*/ 4182 h 331869"/>
              <a:gd name="connsiteX24" fmla="*/ 161113 w 568159"/>
              <a:gd name="connsiteY24" fmla="*/ 42924 h 331869"/>
              <a:gd name="connsiteX25" fmla="*/ 129709 w 568159"/>
              <a:gd name="connsiteY25" fmla="*/ 39682 h 331869"/>
              <a:gd name="connsiteX26" fmla="*/ 90454 w 568159"/>
              <a:gd name="connsiteY26" fmla="*/ 81752 h 331869"/>
              <a:gd name="connsiteX27" fmla="*/ 90454 w 568159"/>
              <a:gd name="connsiteY27" fmla="*/ 88237 h 331869"/>
              <a:gd name="connsiteX28" fmla="*/ 148142 w 568159"/>
              <a:gd name="connsiteY28" fmla="*/ 88237 h 331869"/>
              <a:gd name="connsiteX29" fmla="*/ 148142 w 568159"/>
              <a:gd name="connsiteY29" fmla="*/ 124590 h 331869"/>
              <a:gd name="connsiteX30" fmla="*/ 91393 w 568159"/>
              <a:gd name="connsiteY30" fmla="*/ 124590 h 331869"/>
              <a:gd name="connsiteX31" fmla="*/ 91393 w 568159"/>
              <a:gd name="connsiteY31" fmla="*/ 325297 h 331869"/>
              <a:gd name="connsiteX32" fmla="*/ 39255 w 568159"/>
              <a:gd name="connsiteY32" fmla="*/ 325297 h 331869"/>
              <a:gd name="connsiteX33" fmla="*/ 39255 w 568159"/>
              <a:gd name="connsiteY33" fmla="*/ 124504 h 331869"/>
              <a:gd name="connsiteX34" fmla="*/ 0 w 568159"/>
              <a:gd name="connsiteY34" fmla="*/ 124504 h 331869"/>
              <a:gd name="connsiteX35" fmla="*/ 0 w 568159"/>
              <a:gd name="connsiteY35" fmla="*/ 88151 h 331869"/>
              <a:gd name="connsiteX36" fmla="*/ 39255 w 568159"/>
              <a:gd name="connsiteY36" fmla="*/ 88151 h 331869"/>
              <a:gd name="connsiteX37" fmla="*/ 39255 w 568159"/>
              <a:gd name="connsiteY37" fmla="*/ 83543 h 331869"/>
              <a:gd name="connsiteX38" fmla="*/ 115372 w 568159"/>
              <a:gd name="connsiteY38" fmla="*/ 0 h 331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68159" h="331869">
                <a:moveTo>
                  <a:pt x="283398" y="120492"/>
                </a:moveTo>
                <a:cubicBezTo>
                  <a:pt x="248324" y="120492"/>
                  <a:pt x="227076" y="150872"/>
                  <a:pt x="227076" y="206853"/>
                </a:cubicBezTo>
                <a:cubicBezTo>
                  <a:pt x="227076" y="262662"/>
                  <a:pt x="248324" y="292700"/>
                  <a:pt x="283398" y="292700"/>
                </a:cubicBezTo>
                <a:cubicBezTo>
                  <a:pt x="318042" y="292700"/>
                  <a:pt x="340230" y="262235"/>
                  <a:pt x="340230" y="206853"/>
                </a:cubicBezTo>
                <a:cubicBezTo>
                  <a:pt x="340230" y="151384"/>
                  <a:pt x="318042" y="120492"/>
                  <a:pt x="283398" y="120492"/>
                </a:cubicBezTo>
                <a:close/>
                <a:moveTo>
                  <a:pt x="555700" y="81752"/>
                </a:moveTo>
                <a:cubicBezTo>
                  <a:pt x="559369" y="81752"/>
                  <a:pt x="563551" y="81752"/>
                  <a:pt x="568159" y="82263"/>
                </a:cubicBezTo>
                <a:lnTo>
                  <a:pt x="568159" y="133378"/>
                </a:lnTo>
                <a:cubicBezTo>
                  <a:pt x="563124" y="132867"/>
                  <a:pt x="558943" y="132867"/>
                  <a:pt x="556638" y="132867"/>
                </a:cubicBezTo>
                <a:cubicBezTo>
                  <a:pt x="518408" y="132867"/>
                  <a:pt x="493492" y="161027"/>
                  <a:pt x="493406" y="207706"/>
                </a:cubicBezTo>
                <a:lnTo>
                  <a:pt x="493406" y="325297"/>
                </a:lnTo>
                <a:lnTo>
                  <a:pt x="440413" y="325297"/>
                </a:lnTo>
                <a:lnTo>
                  <a:pt x="440413" y="88151"/>
                </a:lnTo>
                <a:lnTo>
                  <a:pt x="488798" y="88151"/>
                </a:lnTo>
                <a:lnTo>
                  <a:pt x="488798" y="139352"/>
                </a:lnTo>
                <a:cubicBezTo>
                  <a:pt x="500746" y="100610"/>
                  <a:pt x="522420" y="81752"/>
                  <a:pt x="555700" y="81752"/>
                </a:cubicBezTo>
                <a:close/>
                <a:moveTo>
                  <a:pt x="283398" y="81752"/>
                </a:moveTo>
                <a:cubicBezTo>
                  <a:pt x="350812" y="81752"/>
                  <a:pt x="396893" y="130648"/>
                  <a:pt x="396893" y="206853"/>
                </a:cubicBezTo>
                <a:cubicBezTo>
                  <a:pt x="396893" y="282971"/>
                  <a:pt x="350812" y="331869"/>
                  <a:pt x="283398" y="331869"/>
                </a:cubicBezTo>
                <a:cubicBezTo>
                  <a:pt x="216067" y="331869"/>
                  <a:pt x="170413" y="282971"/>
                  <a:pt x="170413" y="206853"/>
                </a:cubicBezTo>
                <a:cubicBezTo>
                  <a:pt x="170413" y="130648"/>
                  <a:pt x="216495" y="81752"/>
                  <a:pt x="283398" y="81752"/>
                </a:cubicBezTo>
                <a:close/>
                <a:moveTo>
                  <a:pt x="115372" y="0"/>
                </a:moveTo>
                <a:cubicBezTo>
                  <a:pt x="131501" y="0"/>
                  <a:pt x="146690" y="939"/>
                  <a:pt x="161027" y="4182"/>
                </a:cubicBezTo>
                <a:lnTo>
                  <a:pt x="161113" y="4182"/>
                </a:lnTo>
                <a:lnTo>
                  <a:pt x="161113" y="42924"/>
                </a:lnTo>
                <a:cubicBezTo>
                  <a:pt x="147715" y="40619"/>
                  <a:pt x="137559" y="39682"/>
                  <a:pt x="129709" y="39682"/>
                </a:cubicBezTo>
                <a:cubicBezTo>
                  <a:pt x="101976" y="39682"/>
                  <a:pt x="90454" y="52651"/>
                  <a:pt x="90454" y="81752"/>
                </a:cubicBezTo>
                <a:lnTo>
                  <a:pt x="90454" y="88237"/>
                </a:lnTo>
                <a:lnTo>
                  <a:pt x="148142" y="88237"/>
                </a:lnTo>
                <a:lnTo>
                  <a:pt x="148142" y="124590"/>
                </a:lnTo>
                <a:lnTo>
                  <a:pt x="91393" y="124590"/>
                </a:lnTo>
                <a:lnTo>
                  <a:pt x="91393" y="325297"/>
                </a:lnTo>
                <a:lnTo>
                  <a:pt x="39255" y="325297"/>
                </a:lnTo>
                <a:lnTo>
                  <a:pt x="39255" y="124504"/>
                </a:lnTo>
                <a:lnTo>
                  <a:pt x="0" y="124504"/>
                </a:lnTo>
                <a:lnTo>
                  <a:pt x="0" y="88151"/>
                </a:lnTo>
                <a:lnTo>
                  <a:pt x="39255" y="88151"/>
                </a:lnTo>
                <a:lnTo>
                  <a:pt x="39255" y="83543"/>
                </a:lnTo>
                <a:cubicBezTo>
                  <a:pt x="39255" y="26710"/>
                  <a:pt x="63233" y="0"/>
                  <a:pt x="115372" y="0"/>
                </a:cubicBez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4" name="Rechthoek 203">
            <a:extLst>
              <a:ext uri="{FF2B5EF4-FFF2-40B4-BE49-F238E27FC236}">
                <a16:creationId xmlns:a16="http://schemas.microsoft.com/office/drawing/2014/main" id="{D2823E83-337B-EBE8-2DC9-AC1B405239E1}"/>
              </a:ext>
            </a:extLst>
          </p:cNvPr>
          <p:cNvSpPr/>
          <p:nvPr userDrawn="1"/>
        </p:nvSpPr>
        <p:spPr>
          <a:xfrm>
            <a:off x="0" y="0"/>
            <a:ext cx="7397922" cy="6858000"/>
          </a:xfrm>
          <a:prstGeom prst="rect">
            <a:avLst/>
          </a:prstGeom>
          <a:solidFill>
            <a:srgbClr val="66B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68632D5D-A90B-D2B1-47A3-4C3307001C3E}"/>
              </a:ext>
            </a:extLst>
          </p:cNvPr>
          <p:cNvSpPr/>
          <p:nvPr/>
        </p:nvSpPr>
        <p:spPr>
          <a:xfrm>
            <a:off x="2271909" y="1104462"/>
            <a:ext cx="10854" cy="1519651"/>
          </a:xfrm>
          <a:custGeom>
            <a:avLst/>
            <a:gdLst>
              <a:gd name="connsiteX0" fmla="*/ -7 w 11947"/>
              <a:gd name="connsiteY0" fmla="*/ -7 h 1672682"/>
              <a:gd name="connsiteX1" fmla="*/ -7 w 11947"/>
              <a:gd name="connsiteY1" fmla="*/ 1672676 h 16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7" h="1672682">
                <a:moveTo>
                  <a:pt x="-7" y="-7"/>
                </a:moveTo>
                <a:lnTo>
                  <a:pt x="-7" y="1672676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>
                    <a:alpha val="0"/>
                  </a:srgbClr>
                </a:gs>
                <a:gs pos="50000">
                  <a:srgbClr val="F0F9FA">
                    <a:alpha val="49804"/>
                  </a:srgbClr>
                </a:gs>
                <a:gs pos="100000">
                  <a:srgbClr val="F0F9FA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1" name="Vrije vorm: vorm 10">
            <a:extLst>
              <a:ext uri="{FF2B5EF4-FFF2-40B4-BE49-F238E27FC236}">
                <a16:creationId xmlns:a16="http://schemas.microsoft.com/office/drawing/2014/main" id="{49659C9C-DC5D-D0BB-EA8D-E6CF1126029A}"/>
              </a:ext>
            </a:extLst>
          </p:cNvPr>
          <p:cNvSpPr/>
          <p:nvPr/>
        </p:nvSpPr>
        <p:spPr>
          <a:xfrm>
            <a:off x="1512083" y="344636"/>
            <a:ext cx="10854" cy="1519651"/>
          </a:xfrm>
          <a:custGeom>
            <a:avLst/>
            <a:gdLst>
              <a:gd name="connsiteX0" fmla="*/ -7 w 11947"/>
              <a:gd name="connsiteY0" fmla="*/ -7 h 1672682"/>
              <a:gd name="connsiteX1" fmla="*/ -7 w 11947"/>
              <a:gd name="connsiteY1" fmla="*/ 1672676 h 16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7" h="1672682">
                <a:moveTo>
                  <a:pt x="-7" y="-7"/>
                </a:moveTo>
                <a:lnTo>
                  <a:pt x="-7" y="1672676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>
                    <a:alpha val="0"/>
                  </a:srgbClr>
                </a:gs>
                <a:gs pos="50000">
                  <a:srgbClr val="F0F9FA">
                    <a:alpha val="49804"/>
                  </a:srgbClr>
                </a:gs>
                <a:gs pos="100000">
                  <a:srgbClr val="F0F9FA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2" name="Vrije vorm: vorm 11">
            <a:extLst>
              <a:ext uri="{FF2B5EF4-FFF2-40B4-BE49-F238E27FC236}">
                <a16:creationId xmlns:a16="http://schemas.microsoft.com/office/drawing/2014/main" id="{18923D7B-20D6-582F-7E76-D16285387676}"/>
              </a:ext>
            </a:extLst>
          </p:cNvPr>
          <p:cNvSpPr/>
          <p:nvPr/>
        </p:nvSpPr>
        <p:spPr>
          <a:xfrm>
            <a:off x="3031735" y="344636"/>
            <a:ext cx="10854" cy="1519651"/>
          </a:xfrm>
          <a:custGeom>
            <a:avLst/>
            <a:gdLst>
              <a:gd name="connsiteX0" fmla="*/ -7 w 11947"/>
              <a:gd name="connsiteY0" fmla="*/ 1672676 h 1672682"/>
              <a:gd name="connsiteX1" fmla="*/ -7 w 11947"/>
              <a:gd name="connsiteY1" fmla="*/ -7 h 16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7" h="1672682">
                <a:moveTo>
                  <a:pt x="-7" y="1672676"/>
                </a:moveTo>
                <a:lnTo>
                  <a:pt x="-7" y="-7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>
                    <a:alpha val="0"/>
                  </a:srgbClr>
                </a:gs>
                <a:gs pos="50000">
                  <a:srgbClr val="F0F9FA">
                    <a:alpha val="49804"/>
                  </a:srgbClr>
                </a:gs>
                <a:gs pos="100000">
                  <a:srgbClr val="F0F9FA"/>
                </a:gs>
              </a:gsLst>
              <a:lin ang="162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6" name="Vrije vorm: vorm 15">
            <a:extLst>
              <a:ext uri="{FF2B5EF4-FFF2-40B4-BE49-F238E27FC236}">
                <a16:creationId xmlns:a16="http://schemas.microsoft.com/office/drawing/2014/main" id="{9F2F2BDE-BC7F-5559-3A53-CFB8D21D5D99}"/>
              </a:ext>
            </a:extLst>
          </p:cNvPr>
          <p:cNvSpPr/>
          <p:nvPr/>
        </p:nvSpPr>
        <p:spPr>
          <a:xfrm>
            <a:off x="1512083" y="1864288"/>
            <a:ext cx="2279477" cy="2279477"/>
          </a:xfrm>
          <a:custGeom>
            <a:avLst/>
            <a:gdLst>
              <a:gd name="connsiteX0" fmla="*/ 2509018 w 2509024"/>
              <a:gd name="connsiteY0" fmla="*/ 2509018 h 2509024"/>
              <a:gd name="connsiteX1" fmla="*/ -7 w 2509024"/>
              <a:gd name="connsiteY1" fmla="*/ -7 h 2509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09024" h="2509024">
                <a:moveTo>
                  <a:pt x="2509018" y="2509018"/>
                </a:moveTo>
                <a:lnTo>
                  <a:pt x="-7" y="-7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/>
                </a:gs>
                <a:gs pos="50000">
                  <a:srgbClr val="F0F9FA">
                    <a:alpha val="49804"/>
                  </a:srgbClr>
                </a:gs>
                <a:gs pos="100000">
                  <a:srgbClr val="F0F9FA">
                    <a:alpha val="0"/>
                  </a:srgbClr>
                </a:gs>
              </a:gsLst>
              <a:lin ang="135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C34EA49E-24FF-F55B-05DF-359E2FFA6D09}"/>
              </a:ext>
            </a:extLst>
          </p:cNvPr>
          <p:cNvSpPr/>
          <p:nvPr/>
        </p:nvSpPr>
        <p:spPr>
          <a:xfrm>
            <a:off x="3791561" y="4143765"/>
            <a:ext cx="10854" cy="2279477"/>
          </a:xfrm>
          <a:custGeom>
            <a:avLst/>
            <a:gdLst>
              <a:gd name="connsiteX0" fmla="*/ -7 w 11947"/>
              <a:gd name="connsiteY0" fmla="*/ -7 h 2509024"/>
              <a:gd name="connsiteX1" fmla="*/ -7 w 11947"/>
              <a:gd name="connsiteY1" fmla="*/ 2509018 h 2509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7" h="2509024">
                <a:moveTo>
                  <a:pt x="-7" y="-7"/>
                </a:moveTo>
                <a:lnTo>
                  <a:pt x="-7" y="2509018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/>
                </a:gs>
                <a:gs pos="50000">
                  <a:srgbClr val="F0F9FA">
                    <a:alpha val="49804"/>
                  </a:srgbClr>
                </a:gs>
                <a:gs pos="100000">
                  <a:srgbClr val="F0F9FA">
                    <a:alpha val="0"/>
                  </a:srgb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8" name="Vrije vorm: vorm 17">
            <a:extLst>
              <a:ext uri="{FF2B5EF4-FFF2-40B4-BE49-F238E27FC236}">
                <a16:creationId xmlns:a16="http://schemas.microsoft.com/office/drawing/2014/main" id="{E9506D2E-1797-B67D-71E3-C13E2047392C}"/>
              </a:ext>
            </a:extLst>
          </p:cNvPr>
          <p:cNvSpPr/>
          <p:nvPr/>
        </p:nvSpPr>
        <p:spPr>
          <a:xfrm>
            <a:off x="752257" y="1104462"/>
            <a:ext cx="10854" cy="1519651"/>
          </a:xfrm>
          <a:custGeom>
            <a:avLst/>
            <a:gdLst>
              <a:gd name="connsiteX0" fmla="*/ -7 w 11947"/>
              <a:gd name="connsiteY0" fmla="*/ 1672676 h 1672682"/>
              <a:gd name="connsiteX1" fmla="*/ -7 w 11947"/>
              <a:gd name="connsiteY1" fmla="*/ -7 h 16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7" h="1672682">
                <a:moveTo>
                  <a:pt x="-7" y="1672676"/>
                </a:moveTo>
                <a:lnTo>
                  <a:pt x="-7" y="-7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/>
                </a:gs>
                <a:gs pos="50000">
                  <a:srgbClr val="F0F9FA">
                    <a:alpha val="49804"/>
                  </a:srgbClr>
                </a:gs>
                <a:gs pos="100000">
                  <a:srgbClr val="F0F9FA">
                    <a:alpha val="0"/>
                  </a:srgbClr>
                </a:gs>
              </a:gsLst>
              <a:lin ang="162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5" name="Vrije vorm: vorm 24">
            <a:extLst>
              <a:ext uri="{FF2B5EF4-FFF2-40B4-BE49-F238E27FC236}">
                <a16:creationId xmlns:a16="http://schemas.microsoft.com/office/drawing/2014/main" id="{45C43DA7-476C-9559-7ABF-CDA744749DC3}"/>
              </a:ext>
            </a:extLst>
          </p:cNvPr>
          <p:cNvSpPr/>
          <p:nvPr/>
        </p:nvSpPr>
        <p:spPr>
          <a:xfrm>
            <a:off x="1512083" y="3383940"/>
            <a:ext cx="759825" cy="759825"/>
          </a:xfrm>
          <a:custGeom>
            <a:avLst/>
            <a:gdLst>
              <a:gd name="connsiteX0" fmla="*/ -7 w 836341"/>
              <a:gd name="connsiteY0" fmla="*/ -7 h 836341"/>
              <a:gd name="connsiteX1" fmla="*/ 836335 w 836341"/>
              <a:gd name="connsiteY1" fmla="*/ 836334 h 83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6341" h="836341">
                <a:moveTo>
                  <a:pt x="-7" y="-7"/>
                </a:moveTo>
                <a:lnTo>
                  <a:pt x="836335" y="836334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/>
                </a:gs>
                <a:gs pos="50000">
                  <a:srgbClr val="F0F9FA">
                    <a:alpha val="49804"/>
                  </a:srgbClr>
                </a:gs>
                <a:gs pos="100000">
                  <a:srgbClr val="F0F9FA">
                    <a:alpha val="0"/>
                  </a:srgbClr>
                </a:gs>
              </a:gsLst>
              <a:lin ang="27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7" name="Vrije vorm: vorm 26">
            <a:extLst>
              <a:ext uri="{FF2B5EF4-FFF2-40B4-BE49-F238E27FC236}">
                <a16:creationId xmlns:a16="http://schemas.microsoft.com/office/drawing/2014/main" id="{2439F630-76E2-3A05-C0B6-F3A14A03CF59}"/>
              </a:ext>
            </a:extLst>
          </p:cNvPr>
          <p:cNvSpPr/>
          <p:nvPr/>
        </p:nvSpPr>
        <p:spPr>
          <a:xfrm>
            <a:off x="752257" y="2624114"/>
            <a:ext cx="759825" cy="759825"/>
          </a:xfrm>
          <a:custGeom>
            <a:avLst/>
            <a:gdLst>
              <a:gd name="connsiteX0" fmla="*/ 836335 w 836341"/>
              <a:gd name="connsiteY0" fmla="*/ 836334 h 836341"/>
              <a:gd name="connsiteX1" fmla="*/ -7 w 836341"/>
              <a:gd name="connsiteY1" fmla="*/ -7 h 83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6341" h="836341">
                <a:moveTo>
                  <a:pt x="836335" y="836334"/>
                </a:moveTo>
                <a:lnTo>
                  <a:pt x="-7" y="-7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/>
                </a:gs>
                <a:gs pos="50000">
                  <a:srgbClr val="F0F9FA">
                    <a:alpha val="49804"/>
                  </a:srgbClr>
                </a:gs>
                <a:gs pos="100000">
                  <a:srgbClr val="F0F9FA">
                    <a:alpha val="0"/>
                  </a:srgbClr>
                </a:gs>
              </a:gsLst>
              <a:lin ang="135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9" name="Vrije vorm: vorm 28">
            <a:extLst>
              <a:ext uri="{FF2B5EF4-FFF2-40B4-BE49-F238E27FC236}">
                <a16:creationId xmlns:a16="http://schemas.microsoft.com/office/drawing/2014/main" id="{7814B93F-116E-8067-DE96-90093825AF0F}"/>
              </a:ext>
            </a:extLst>
          </p:cNvPr>
          <p:cNvSpPr/>
          <p:nvPr/>
        </p:nvSpPr>
        <p:spPr>
          <a:xfrm>
            <a:off x="752257" y="4143765"/>
            <a:ext cx="759825" cy="759825"/>
          </a:xfrm>
          <a:custGeom>
            <a:avLst/>
            <a:gdLst>
              <a:gd name="connsiteX0" fmla="*/ 836335 w 836341"/>
              <a:gd name="connsiteY0" fmla="*/ 836334 h 836341"/>
              <a:gd name="connsiteX1" fmla="*/ -7 w 836341"/>
              <a:gd name="connsiteY1" fmla="*/ -7 h 83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6341" h="836341">
                <a:moveTo>
                  <a:pt x="836335" y="836334"/>
                </a:moveTo>
                <a:lnTo>
                  <a:pt x="-7" y="-7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/>
                </a:gs>
                <a:gs pos="50000">
                  <a:srgbClr val="F0F9FA">
                    <a:alpha val="49804"/>
                  </a:srgbClr>
                </a:gs>
                <a:gs pos="100000">
                  <a:srgbClr val="F0F9FA">
                    <a:alpha val="0"/>
                  </a:srgbClr>
                </a:gs>
              </a:gsLst>
              <a:lin ang="135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31" name="Vrije vorm: vorm 30">
            <a:extLst>
              <a:ext uri="{FF2B5EF4-FFF2-40B4-BE49-F238E27FC236}">
                <a16:creationId xmlns:a16="http://schemas.microsoft.com/office/drawing/2014/main" id="{BD0B5104-BF46-6CE9-8695-CAD68929F25B}"/>
              </a:ext>
            </a:extLst>
          </p:cNvPr>
          <p:cNvSpPr/>
          <p:nvPr/>
        </p:nvSpPr>
        <p:spPr>
          <a:xfrm>
            <a:off x="2271909" y="4143765"/>
            <a:ext cx="10854" cy="1519651"/>
          </a:xfrm>
          <a:custGeom>
            <a:avLst/>
            <a:gdLst>
              <a:gd name="connsiteX0" fmla="*/ -7 w 11947"/>
              <a:gd name="connsiteY0" fmla="*/ -7 h 1672682"/>
              <a:gd name="connsiteX1" fmla="*/ -7 w 11947"/>
              <a:gd name="connsiteY1" fmla="*/ 1672676 h 16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7" h="1672682">
                <a:moveTo>
                  <a:pt x="-7" y="-7"/>
                </a:moveTo>
                <a:lnTo>
                  <a:pt x="-7" y="1672676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/>
                </a:gs>
                <a:gs pos="50000">
                  <a:srgbClr val="F0F9FA">
                    <a:alpha val="49804"/>
                  </a:srgbClr>
                </a:gs>
                <a:gs pos="100000">
                  <a:srgbClr val="F0F9FA">
                    <a:alpha val="0"/>
                  </a:srgb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32" name="Vrije vorm: vorm 31">
            <a:extLst>
              <a:ext uri="{FF2B5EF4-FFF2-40B4-BE49-F238E27FC236}">
                <a16:creationId xmlns:a16="http://schemas.microsoft.com/office/drawing/2014/main" id="{F5768EF8-0301-EFC2-92CF-967EF3B1B81A}"/>
              </a:ext>
            </a:extLst>
          </p:cNvPr>
          <p:cNvSpPr/>
          <p:nvPr/>
        </p:nvSpPr>
        <p:spPr>
          <a:xfrm>
            <a:off x="1512083" y="4903591"/>
            <a:ext cx="10854" cy="1519651"/>
          </a:xfrm>
          <a:custGeom>
            <a:avLst/>
            <a:gdLst>
              <a:gd name="connsiteX0" fmla="*/ -7 w 11947"/>
              <a:gd name="connsiteY0" fmla="*/ -7 h 1672682"/>
              <a:gd name="connsiteX1" fmla="*/ -7 w 11947"/>
              <a:gd name="connsiteY1" fmla="*/ 1672676 h 167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47" h="1672682">
                <a:moveTo>
                  <a:pt x="-7" y="-7"/>
                </a:moveTo>
                <a:lnTo>
                  <a:pt x="-7" y="1672676"/>
                </a:lnTo>
              </a:path>
            </a:pathLst>
          </a:custGeom>
          <a:noFill/>
          <a:ln w="83617" cap="flat">
            <a:gradFill>
              <a:gsLst>
                <a:gs pos="0">
                  <a:srgbClr val="F0F9FA"/>
                </a:gs>
                <a:gs pos="50000">
                  <a:srgbClr val="F0F9FA">
                    <a:alpha val="49804"/>
                  </a:srgbClr>
                </a:gs>
                <a:gs pos="100000">
                  <a:srgbClr val="F0F9FA">
                    <a:alpha val="0"/>
                  </a:srgb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156" name="Groep 155">
            <a:extLst>
              <a:ext uri="{FF2B5EF4-FFF2-40B4-BE49-F238E27FC236}">
                <a16:creationId xmlns:a16="http://schemas.microsoft.com/office/drawing/2014/main" id="{DE4FA4CD-86B8-5D2F-9BE5-D06D5830A4E3}"/>
              </a:ext>
            </a:extLst>
          </p:cNvPr>
          <p:cNvGrpSpPr/>
          <p:nvPr userDrawn="1"/>
        </p:nvGrpSpPr>
        <p:grpSpPr>
          <a:xfrm>
            <a:off x="1436100" y="268654"/>
            <a:ext cx="151965" cy="151965"/>
            <a:chOff x="1436100" y="268654"/>
            <a:chExt cx="151965" cy="151965"/>
          </a:xfrm>
        </p:grpSpPr>
        <p:sp>
          <p:nvSpPr>
            <p:cNvPr id="42" name="Vrije vorm: vorm 41">
              <a:extLst>
                <a:ext uri="{FF2B5EF4-FFF2-40B4-BE49-F238E27FC236}">
                  <a16:creationId xmlns:a16="http://schemas.microsoft.com/office/drawing/2014/main" id="{2D68D67D-3A99-0080-B1F5-23ABF58C749F}"/>
                </a:ext>
              </a:extLst>
            </p:cNvPr>
            <p:cNvSpPr/>
            <p:nvPr/>
          </p:nvSpPr>
          <p:spPr>
            <a:xfrm>
              <a:off x="1436100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3" name="Vrije vorm: vorm 42">
              <a:extLst>
                <a:ext uri="{FF2B5EF4-FFF2-40B4-BE49-F238E27FC236}">
                  <a16:creationId xmlns:a16="http://schemas.microsoft.com/office/drawing/2014/main" id="{4E5C3AE7-6AAB-6EA4-9D49-942D82E1682F}"/>
                </a:ext>
              </a:extLst>
            </p:cNvPr>
            <p:cNvSpPr/>
            <p:nvPr/>
          </p:nvSpPr>
          <p:spPr>
            <a:xfrm>
              <a:off x="1436100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49695 w 167268"/>
                <a:gd name="connsiteY6" fmla="*/ 84117 h 167268"/>
                <a:gd name="connsiteX7" fmla="*/ 59732 w 167268"/>
                <a:gd name="connsiteY7" fmla="*/ 59732 h 167268"/>
                <a:gd name="connsiteX8" fmla="*/ 107523 w 167268"/>
                <a:gd name="connsiteY8" fmla="*/ 59732 h 167268"/>
                <a:gd name="connsiteX9" fmla="*/ 107523 w 167268"/>
                <a:gd name="connsiteY9" fmla="*/ 10752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7350"/>
                    <a:pt x="49959" y="102591"/>
                    <a:pt x="49695" y="84117"/>
                  </a:cubicBezTo>
                  <a:cubicBezTo>
                    <a:pt x="49552" y="74957"/>
                    <a:pt x="53185" y="66143"/>
                    <a:pt x="59732" y="59732"/>
                  </a:cubicBezTo>
                  <a:cubicBezTo>
                    <a:pt x="72934" y="46534"/>
                    <a:pt x="94321" y="46534"/>
                    <a:pt x="107523" y="59732"/>
                  </a:cubicBezTo>
                  <a:cubicBezTo>
                    <a:pt x="120725" y="72929"/>
                    <a:pt x="120725" y="94325"/>
                    <a:pt x="107523" y="107523"/>
                  </a:cubicBezTo>
                  <a:cubicBezTo>
                    <a:pt x="101131" y="113745"/>
                    <a:pt x="92540" y="117182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55" name="Groep 154">
            <a:extLst>
              <a:ext uri="{FF2B5EF4-FFF2-40B4-BE49-F238E27FC236}">
                <a16:creationId xmlns:a16="http://schemas.microsoft.com/office/drawing/2014/main" id="{0221F5E5-E3DD-E6D5-76D9-9912C5026246}"/>
              </a:ext>
            </a:extLst>
          </p:cNvPr>
          <p:cNvGrpSpPr/>
          <p:nvPr userDrawn="1"/>
        </p:nvGrpSpPr>
        <p:grpSpPr>
          <a:xfrm>
            <a:off x="2955752" y="268654"/>
            <a:ext cx="151965" cy="151965"/>
            <a:chOff x="2955752" y="268654"/>
            <a:chExt cx="151965" cy="151965"/>
          </a:xfrm>
        </p:grpSpPr>
        <p:sp>
          <p:nvSpPr>
            <p:cNvPr id="44" name="Vrije vorm: vorm 43">
              <a:extLst>
                <a:ext uri="{FF2B5EF4-FFF2-40B4-BE49-F238E27FC236}">
                  <a16:creationId xmlns:a16="http://schemas.microsoft.com/office/drawing/2014/main" id="{A618F5AB-7911-F8D7-1D03-1E3F48595249}"/>
                </a:ext>
              </a:extLst>
            </p:cNvPr>
            <p:cNvSpPr/>
            <p:nvPr/>
          </p:nvSpPr>
          <p:spPr>
            <a:xfrm>
              <a:off x="2955752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5" name="Vrije vorm: vorm 44">
              <a:extLst>
                <a:ext uri="{FF2B5EF4-FFF2-40B4-BE49-F238E27FC236}">
                  <a16:creationId xmlns:a16="http://schemas.microsoft.com/office/drawing/2014/main" id="{C4C69539-A594-FD56-6A35-58FF5FCE785E}"/>
                </a:ext>
              </a:extLst>
            </p:cNvPr>
            <p:cNvSpPr/>
            <p:nvPr/>
          </p:nvSpPr>
          <p:spPr>
            <a:xfrm>
              <a:off x="2955752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49695 w 167268"/>
                <a:gd name="connsiteY6" fmla="*/ 84117 h 167268"/>
                <a:gd name="connsiteX7" fmla="*/ 59732 w 167268"/>
                <a:gd name="connsiteY7" fmla="*/ 59732 h 167268"/>
                <a:gd name="connsiteX8" fmla="*/ 107523 w 167268"/>
                <a:gd name="connsiteY8" fmla="*/ 59732 h 167268"/>
                <a:gd name="connsiteX9" fmla="*/ 107523 w 167268"/>
                <a:gd name="connsiteY9" fmla="*/ 10752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7350"/>
                    <a:pt x="49959" y="102591"/>
                    <a:pt x="49695" y="84117"/>
                  </a:cubicBezTo>
                  <a:cubicBezTo>
                    <a:pt x="49552" y="74957"/>
                    <a:pt x="53185" y="66143"/>
                    <a:pt x="59732" y="59732"/>
                  </a:cubicBezTo>
                  <a:cubicBezTo>
                    <a:pt x="72934" y="46534"/>
                    <a:pt x="94321" y="46534"/>
                    <a:pt x="107523" y="59732"/>
                  </a:cubicBezTo>
                  <a:cubicBezTo>
                    <a:pt x="120725" y="72929"/>
                    <a:pt x="120725" y="94325"/>
                    <a:pt x="107523" y="107523"/>
                  </a:cubicBezTo>
                  <a:cubicBezTo>
                    <a:pt x="101131" y="113745"/>
                    <a:pt x="92540" y="117182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3" name="Groep 162">
            <a:extLst>
              <a:ext uri="{FF2B5EF4-FFF2-40B4-BE49-F238E27FC236}">
                <a16:creationId xmlns:a16="http://schemas.microsoft.com/office/drawing/2014/main" id="{8731AB22-EB0B-7705-3405-9855734AEAE6}"/>
              </a:ext>
            </a:extLst>
          </p:cNvPr>
          <p:cNvGrpSpPr/>
          <p:nvPr userDrawn="1"/>
        </p:nvGrpSpPr>
        <p:grpSpPr>
          <a:xfrm>
            <a:off x="676275" y="1028479"/>
            <a:ext cx="151965" cy="151965"/>
            <a:chOff x="676275" y="1028479"/>
            <a:chExt cx="151965" cy="151965"/>
          </a:xfrm>
        </p:grpSpPr>
        <p:sp>
          <p:nvSpPr>
            <p:cNvPr id="54" name="Vrije vorm: vorm 53">
              <a:extLst>
                <a:ext uri="{FF2B5EF4-FFF2-40B4-BE49-F238E27FC236}">
                  <a16:creationId xmlns:a16="http://schemas.microsoft.com/office/drawing/2014/main" id="{B721ED27-068D-A9AD-5F1D-E603301402F7}"/>
                </a:ext>
              </a:extLst>
            </p:cNvPr>
            <p:cNvSpPr/>
            <p:nvPr/>
          </p:nvSpPr>
          <p:spPr>
            <a:xfrm>
              <a:off x="676275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5" name="Vrije vorm: vorm 54">
              <a:extLst>
                <a:ext uri="{FF2B5EF4-FFF2-40B4-BE49-F238E27FC236}">
                  <a16:creationId xmlns:a16="http://schemas.microsoft.com/office/drawing/2014/main" id="{3EC05E37-E9A5-5895-70A3-26FBCAC9FDF8}"/>
                </a:ext>
              </a:extLst>
            </p:cNvPr>
            <p:cNvSpPr/>
            <p:nvPr/>
          </p:nvSpPr>
          <p:spPr>
            <a:xfrm>
              <a:off x="676275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9732 w 167268"/>
                <a:gd name="connsiteY6" fmla="*/ 107284 h 167268"/>
                <a:gd name="connsiteX7" fmla="*/ 59254 w 167268"/>
                <a:gd name="connsiteY7" fmla="*/ 59975 h 167268"/>
                <a:gd name="connsiteX8" fmla="*/ 59732 w 167268"/>
                <a:gd name="connsiteY8" fmla="*/ 59493 h 167268"/>
                <a:gd name="connsiteX9" fmla="*/ 107045 w 167268"/>
                <a:gd name="connsiteY9" fmla="*/ 59010 h 167268"/>
                <a:gd name="connsiteX10" fmla="*/ 107523 w 167268"/>
                <a:gd name="connsiteY10" fmla="*/ 59493 h 167268"/>
                <a:gd name="connsiteX11" fmla="*/ 108001 w 167268"/>
                <a:gd name="connsiteY11" fmla="*/ 106801 h 167268"/>
                <a:gd name="connsiteX12" fmla="*/ 107523 w 167268"/>
                <a:gd name="connsiteY12" fmla="*/ 107284 h 167268"/>
                <a:gd name="connsiteX13" fmla="*/ 83627 w 167268"/>
                <a:gd name="connsiteY13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74678" y="117093"/>
                    <a:pt x="66100" y="113572"/>
                    <a:pt x="59732" y="107284"/>
                  </a:cubicBezTo>
                  <a:cubicBezTo>
                    <a:pt x="46529" y="94354"/>
                    <a:pt x="46315" y="73173"/>
                    <a:pt x="59254" y="59975"/>
                  </a:cubicBezTo>
                  <a:cubicBezTo>
                    <a:pt x="59409" y="59813"/>
                    <a:pt x="59564" y="59652"/>
                    <a:pt x="59732" y="59493"/>
                  </a:cubicBezTo>
                  <a:cubicBezTo>
                    <a:pt x="72659" y="46295"/>
                    <a:pt x="93843" y="46079"/>
                    <a:pt x="107045" y="59010"/>
                  </a:cubicBezTo>
                  <a:cubicBezTo>
                    <a:pt x="107200" y="59169"/>
                    <a:pt x="107367" y="59330"/>
                    <a:pt x="107523" y="59493"/>
                  </a:cubicBezTo>
                  <a:cubicBezTo>
                    <a:pt x="120725" y="72424"/>
                    <a:pt x="120940" y="93603"/>
                    <a:pt x="108001" y="106801"/>
                  </a:cubicBezTo>
                  <a:cubicBezTo>
                    <a:pt x="107845" y="106963"/>
                    <a:pt x="107690" y="107125"/>
                    <a:pt x="107523" y="107284"/>
                  </a:cubicBezTo>
                  <a:cubicBezTo>
                    <a:pt x="101155" y="113572"/>
                    <a:pt x="92576" y="117093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57" name="Groep 156">
            <a:extLst>
              <a:ext uri="{FF2B5EF4-FFF2-40B4-BE49-F238E27FC236}">
                <a16:creationId xmlns:a16="http://schemas.microsoft.com/office/drawing/2014/main" id="{0B80B5B9-7165-F285-68BA-300394543AC2}"/>
              </a:ext>
            </a:extLst>
          </p:cNvPr>
          <p:cNvGrpSpPr/>
          <p:nvPr userDrawn="1"/>
        </p:nvGrpSpPr>
        <p:grpSpPr>
          <a:xfrm>
            <a:off x="2195927" y="1028479"/>
            <a:ext cx="151965" cy="151965"/>
            <a:chOff x="2195927" y="1028479"/>
            <a:chExt cx="151965" cy="151965"/>
          </a:xfrm>
        </p:grpSpPr>
        <p:sp>
          <p:nvSpPr>
            <p:cNvPr id="56" name="Vrije vorm: vorm 55">
              <a:extLst>
                <a:ext uri="{FF2B5EF4-FFF2-40B4-BE49-F238E27FC236}">
                  <a16:creationId xmlns:a16="http://schemas.microsoft.com/office/drawing/2014/main" id="{ECCEBEA7-6B2E-AA98-177C-74E7A9DD60EB}"/>
                </a:ext>
              </a:extLst>
            </p:cNvPr>
            <p:cNvSpPr/>
            <p:nvPr/>
          </p:nvSpPr>
          <p:spPr>
            <a:xfrm>
              <a:off x="2195927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7" name="Vrije vorm: vorm 56">
              <a:extLst>
                <a:ext uri="{FF2B5EF4-FFF2-40B4-BE49-F238E27FC236}">
                  <a16:creationId xmlns:a16="http://schemas.microsoft.com/office/drawing/2014/main" id="{2AF6DBA9-A6EF-A638-E228-9F1A50B158A5}"/>
                </a:ext>
              </a:extLst>
            </p:cNvPr>
            <p:cNvSpPr/>
            <p:nvPr/>
          </p:nvSpPr>
          <p:spPr>
            <a:xfrm>
              <a:off x="2195927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7 h 167268"/>
                <a:gd name="connsiteX7" fmla="*/ 84105 w 167268"/>
                <a:gd name="connsiteY7" fmla="*/ 50175 h 167268"/>
                <a:gd name="connsiteX8" fmla="*/ 117320 w 167268"/>
                <a:gd name="connsiteY8" fmla="*/ 83869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8"/>
                    <a:pt x="50281" y="101863"/>
                    <a:pt x="50412" y="83387"/>
                  </a:cubicBezTo>
                  <a:cubicBezTo>
                    <a:pt x="50544" y="64912"/>
                    <a:pt x="65634" y="50042"/>
                    <a:pt x="84105" y="50175"/>
                  </a:cubicBezTo>
                  <a:cubicBezTo>
                    <a:pt x="102588" y="50309"/>
                    <a:pt x="117451" y="65393"/>
                    <a:pt x="117320" y="83869"/>
                  </a:cubicBezTo>
                  <a:cubicBezTo>
                    <a:pt x="117260" y="92657"/>
                    <a:pt x="113736" y="101068"/>
                    <a:pt x="107523" y="107284"/>
                  </a:cubicBezTo>
                  <a:cubicBezTo>
                    <a:pt x="101178" y="113593"/>
                    <a:pt x="92576" y="117119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2" name="Groep 161">
            <a:extLst>
              <a:ext uri="{FF2B5EF4-FFF2-40B4-BE49-F238E27FC236}">
                <a16:creationId xmlns:a16="http://schemas.microsoft.com/office/drawing/2014/main" id="{7B7D2BA0-D05A-A0A2-0B6B-6A26CC015F37}"/>
              </a:ext>
            </a:extLst>
          </p:cNvPr>
          <p:cNvGrpSpPr/>
          <p:nvPr userDrawn="1"/>
        </p:nvGrpSpPr>
        <p:grpSpPr>
          <a:xfrm>
            <a:off x="1436100" y="1788305"/>
            <a:ext cx="151965" cy="151965"/>
            <a:chOff x="1436100" y="1788305"/>
            <a:chExt cx="151965" cy="151965"/>
          </a:xfrm>
        </p:grpSpPr>
        <p:sp>
          <p:nvSpPr>
            <p:cNvPr id="68" name="Vrije vorm: vorm 67">
              <a:extLst>
                <a:ext uri="{FF2B5EF4-FFF2-40B4-BE49-F238E27FC236}">
                  <a16:creationId xmlns:a16="http://schemas.microsoft.com/office/drawing/2014/main" id="{8A125716-26D8-31F5-8C30-D9F2919D2C94}"/>
                </a:ext>
              </a:extLst>
            </p:cNvPr>
            <p:cNvSpPr/>
            <p:nvPr/>
          </p:nvSpPr>
          <p:spPr>
            <a:xfrm>
              <a:off x="1436100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69" name="Vrije vorm: vorm 68">
              <a:extLst>
                <a:ext uri="{FF2B5EF4-FFF2-40B4-BE49-F238E27FC236}">
                  <a16:creationId xmlns:a16="http://schemas.microsoft.com/office/drawing/2014/main" id="{BB004EFC-EFCE-790B-285E-3BE07FAE7556}"/>
                </a:ext>
              </a:extLst>
            </p:cNvPr>
            <p:cNvSpPr/>
            <p:nvPr/>
          </p:nvSpPr>
          <p:spPr>
            <a:xfrm>
              <a:off x="1436100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58" name="Groep 157">
            <a:extLst>
              <a:ext uri="{FF2B5EF4-FFF2-40B4-BE49-F238E27FC236}">
                <a16:creationId xmlns:a16="http://schemas.microsoft.com/office/drawing/2014/main" id="{984FA816-DE39-A0E1-8328-81C54E0D0358}"/>
              </a:ext>
            </a:extLst>
          </p:cNvPr>
          <p:cNvGrpSpPr/>
          <p:nvPr userDrawn="1"/>
        </p:nvGrpSpPr>
        <p:grpSpPr>
          <a:xfrm>
            <a:off x="2955752" y="1788305"/>
            <a:ext cx="151965" cy="151965"/>
            <a:chOff x="2955752" y="1788305"/>
            <a:chExt cx="151965" cy="151965"/>
          </a:xfrm>
        </p:grpSpPr>
        <p:sp>
          <p:nvSpPr>
            <p:cNvPr id="70" name="Vrije vorm: vorm 69">
              <a:extLst>
                <a:ext uri="{FF2B5EF4-FFF2-40B4-BE49-F238E27FC236}">
                  <a16:creationId xmlns:a16="http://schemas.microsoft.com/office/drawing/2014/main" id="{AD86F847-8E61-1D6F-78D0-FB5A19372180}"/>
                </a:ext>
              </a:extLst>
            </p:cNvPr>
            <p:cNvSpPr/>
            <p:nvPr/>
          </p:nvSpPr>
          <p:spPr>
            <a:xfrm>
              <a:off x="2955752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71" name="Vrije vorm: vorm 70">
              <a:extLst>
                <a:ext uri="{FF2B5EF4-FFF2-40B4-BE49-F238E27FC236}">
                  <a16:creationId xmlns:a16="http://schemas.microsoft.com/office/drawing/2014/main" id="{FDEAE792-505A-B947-5B3D-F2D7F7551D23}"/>
                </a:ext>
              </a:extLst>
            </p:cNvPr>
            <p:cNvSpPr/>
            <p:nvPr/>
          </p:nvSpPr>
          <p:spPr>
            <a:xfrm>
              <a:off x="2955752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4" name="Groep 163">
            <a:extLst>
              <a:ext uri="{FF2B5EF4-FFF2-40B4-BE49-F238E27FC236}">
                <a16:creationId xmlns:a16="http://schemas.microsoft.com/office/drawing/2014/main" id="{B0A7183E-C35F-6C61-AEE0-F1C935378057}"/>
              </a:ext>
            </a:extLst>
          </p:cNvPr>
          <p:cNvGrpSpPr/>
          <p:nvPr userDrawn="1"/>
        </p:nvGrpSpPr>
        <p:grpSpPr>
          <a:xfrm>
            <a:off x="676275" y="2548131"/>
            <a:ext cx="151965" cy="151965"/>
            <a:chOff x="676275" y="2548131"/>
            <a:chExt cx="151965" cy="151965"/>
          </a:xfrm>
        </p:grpSpPr>
        <p:sp>
          <p:nvSpPr>
            <p:cNvPr id="80" name="Vrije vorm: vorm 79">
              <a:extLst>
                <a:ext uri="{FF2B5EF4-FFF2-40B4-BE49-F238E27FC236}">
                  <a16:creationId xmlns:a16="http://schemas.microsoft.com/office/drawing/2014/main" id="{D2E2D6AA-4CA8-D20E-CBDB-5434A2E39CED}"/>
                </a:ext>
              </a:extLst>
            </p:cNvPr>
            <p:cNvSpPr/>
            <p:nvPr/>
          </p:nvSpPr>
          <p:spPr>
            <a:xfrm>
              <a:off x="676275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1" name="Vrije vorm: vorm 80">
              <a:extLst>
                <a:ext uri="{FF2B5EF4-FFF2-40B4-BE49-F238E27FC236}">
                  <a16:creationId xmlns:a16="http://schemas.microsoft.com/office/drawing/2014/main" id="{4301B2DD-311B-2255-EA5B-04951991C33C}"/>
                </a:ext>
              </a:extLst>
            </p:cNvPr>
            <p:cNvSpPr/>
            <p:nvPr/>
          </p:nvSpPr>
          <p:spPr>
            <a:xfrm>
              <a:off x="676275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1" name="Groep 160">
            <a:extLst>
              <a:ext uri="{FF2B5EF4-FFF2-40B4-BE49-F238E27FC236}">
                <a16:creationId xmlns:a16="http://schemas.microsoft.com/office/drawing/2014/main" id="{CE4F4FA7-E506-2F57-F370-F6834CB0762A}"/>
              </a:ext>
            </a:extLst>
          </p:cNvPr>
          <p:cNvGrpSpPr/>
          <p:nvPr userDrawn="1"/>
        </p:nvGrpSpPr>
        <p:grpSpPr>
          <a:xfrm>
            <a:off x="2195927" y="2548131"/>
            <a:ext cx="151965" cy="151965"/>
            <a:chOff x="2195927" y="2548131"/>
            <a:chExt cx="151965" cy="151965"/>
          </a:xfrm>
        </p:grpSpPr>
        <p:sp>
          <p:nvSpPr>
            <p:cNvPr id="82" name="Vrije vorm: vorm 81">
              <a:extLst>
                <a:ext uri="{FF2B5EF4-FFF2-40B4-BE49-F238E27FC236}">
                  <a16:creationId xmlns:a16="http://schemas.microsoft.com/office/drawing/2014/main" id="{567D651F-B8AF-EB1B-946A-90EC4F80C48D}"/>
                </a:ext>
              </a:extLst>
            </p:cNvPr>
            <p:cNvSpPr/>
            <p:nvPr/>
          </p:nvSpPr>
          <p:spPr>
            <a:xfrm>
              <a:off x="2195927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3" name="Vrije vorm: vorm 82">
              <a:extLst>
                <a:ext uri="{FF2B5EF4-FFF2-40B4-BE49-F238E27FC236}">
                  <a16:creationId xmlns:a16="http://schemas.microsoft.com/office/drawing/2014/main" id="{C58E6801-4084-0EAD-A0FE-E6C5FE4198EF}"/>
                </a:ext>
              </a:extLst>
            </p:cNvPr>
            <p:cNvSpPr/>
            <p:nvPr/>
          </p:nvSpPr>
          <p:spPr>
            <a:xfrm>
              <a:off x="2195927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0" name="Groep 159">
            <a:extLst>
              <a:ext uri="{FF2B5EF4-FFF2-40B4-BE49-F238E27FC236}">
                <a16:creationId xmlns:a16="http://schemas.microsoft.com/office/drawing/2014/main" id="{C9687D3C-EE2D-58ED-5ED2-6F58BFF75D3D}"/>
              </a:ext>
            </a:extLst>
          </p:cNvPr>
          <p:cNvGrpSpPr/>
          <p:nvPr userDrawn="1"/>
        </p:nvGrpSpPr>
        <p:grpSpPr>
          <a:xfrm>
            <a:off x="3715579" y="2548131"/>
            <a:ext cx="151965" cy="151965"/>
            <a:chOff x="3715579" y="2548131"/>
            <a:chExt cx="151965" cy="151965"/>
          </a:xfrm>
        </p:grpSpPr>
        <p:sp>
          <p:nvSpPr>
            <p:cNvPr id="84" name="Vrije vorm: vorm 83">
              <a:extLst>
                <a:ext uri="{FF2B5EF4-FFF2-40B4-BE49-F238E27FC236}">
                  <a16:creationId xmlns:a16="http://schemas.microsoft.com/office/drawing/2014/main" id="{9CFB7428-1640-7106-71E3-CEEC9C2199A2}"/>
                </a:ext>
              </a:extLst>
            </p:cNvPr>
            <p:cNvSpPr/>
            <p:nvPr/>
          </p:nvSpPr>
          <p:spPr>
            <a:xfrm>
              <a:off x="3715579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5" name="Vrije vorm: vorm 84">
              <a:extLst>
                <a:ext uri="{FF2B5EF4-FFF2-40B4-BE49-F238E27FC236}">
                  <a16:creationId xmlns:a16="http://schemas.microsoft.com/office/drawing/2014/main" id="{E639F2F6-22F6-E6C0-30E7-C9A4563FD620}"/>
                </a:ext>
              </a:extLst>
            </p:cNvPr>
            <p:cNvSpPr/>
            <p:nvPr/>
          </p:nvSpPr>
          <p:spPr>
            <a:xfrm>
              <a:off x="3715579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5" name="Groep 164">
            <a:extLst>
              <a:ext uri="{FF2B5EF4-FFF2-40B4-BE49-F238E27FC236}">
                <a16:creationId xmlns:a16="http://schemas.microsoft.com/office/drawing/2014/main" id="{03DF1EB7-0FEA-269F-398C-FE1B27505950}"/>
              </a:ext>
            </a:extLst>
          </p:cNvPr>
          <p:cNvGrpSpPr/>
          <p:nvPr userDrawn="1"/>
        </p:nvGrpSpPr>
        <p:grpSpPr>
          <a:xfrm>
            <a:off x="1436100" y="3307957"/>
            <a:ext cx="151965" cy="151965"/>
            <a:chOff x="1436100" y="3307957"/>
            <a:chExt cx="151965" cy="151965"/>
          </a:xfrm>
        </p:grpSpPr>
        <p:sp>
          <p:nvSpPr>
            <p:cNvPr id="94" name="Vrije vorm: vorm 93">
              <a:extLst>
                <a:ext uri="{FF2B5EF4-FFF2-40B4-BE49-F238E27FC236}">
                  <a16:creationId xmlns:a16="http://schemas.microsoft.com/office/drawing/2014/main" id="{5E364CBB-B959-5E3F-73C1-837472B06288}"/>
                </a:ext>
              </a:extLst>
            </p:cNvPr>
            <p:cNvSpPr/>
            <p:nvPr/>
          </p:nvSpPr>
          <p:spPr>
            <a:xfrm>
              <a:off x="1436100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5" name="Vrije vorm: vorm 94">
              <a:extLst>
                <a:ext uri="{FF2B5EF4-FFF2-40B4-BE49-F238E27FC236}">
                  <a16:creationId xmlns:a16="http://schemas.microsoft.com/office/drawing/2014/main" id="{CD16A07E-9EFA-E89B-BC1C-46C9F7A82B72}"/>
                </a:ext>
              </a:extLst>
            </p:cNvPr>
            <p:cNvSpPr/>
            <p:nvPr/>
          </p:nvSpPr>
          <p:spPr>
            <a:xfrm>
              <a:off x="1436100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6" name="Groep 165">
            <a:extLst>
              <a:ext uri="{FF2B5EF4-FFF2-40B4-BE49-F238E27FC236}">
                <a16:creationId xmlns:a16="http://schemas.microsoft.com/office/drawing/2014/main" id="{C1B70BE9-407A-0E6A-3837-8939A0171A04}"/>
              </a:ext>
            </a:extLst>
          </p:cNvPr>
          <p:cNvGrpSpPr/>
          <p:nvPr userDrawn="1"/>
        </p:nvGrpSpPr>
        <p:grpSpPr>
          <a:xfrm>
            <a:off x="2955752" y="3307957"/>
            <a:ext cx="151965" cy="151965"/>
            <a:chOff x="2955752" y="3307957"/>
            <a:chExt cx="151965" cy="151965"/>
          </a:xfrm>
        </p:grpSpPr>
        <p:sp>
          <p:nvSpPr>
            <p:cNvPr id="96" name="Vrije vorm: vorm 95">
              <a:extLst>
                <a:ext uri="{FF2B5EF4-FFF2-40B4-BE49-F238E27FC236}">
                  <a16:creationId xmlns:a16="http://schemas.microsoft.com/office/drawing/2014/main" id="{88F45089-4D4B-BB1C-967C-CCCB812909CD}"/>
                </a:ext>
              </a:extLst>
            </p:cNvPr>
            <p:cNvSpPr/>
            <p:nvPr/>
          </p:nvSpPr>
          <p:spPr>
            <a:xfrm>
              <a:off x="2955752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7" name="Vrije vorm: vorm 96">
              <a:extLst>
                <a:ext uri="{FF2B5EF4-FFF2-40B4-BE49-F238E27FC236}">
                  <a16:creationId xmlns:a16="http://schemas.microsoft.com/office/drawing/2014/main" id="{FEB8741D-9861-0DD8-5ED8-7FA803D11C83}"/>
                </a:ext>
              </a:extLst>
            </p:cNvPr>
            <p:cNvSpPr/>
            <p:nvPr/>
          </p:nvSpPr>
          <p:spPr>
            <a:xfrm>
              <a:off x="2955752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7" name="Groep 166">
            <a:extLst>
              <a:ext uri="{FF2B5EF4-FFF2-40B4-BE49-F238E27FC236}">
                <a16:creationId xmlns:a16="http://schemas.microsoft.com/office/drawing/2014/main" id="{E06E8170-EAEE-0BF4-0C2B-18C473117278}"/>
              </a:ext>
            </a:extLst>
          </p:cNvPr>
          <p:cNvGrpSpPr/>
          <p:nvPr userDrawn="1"/>
        </p:nvGrpSpPr>
        <p:grpSpPr>
          <a:xfrm>
            <a:off x="676275" y="4067783"/>
            <a:ext cx="151965" cy="151965"/>
            <a:chOff x="676275" y="4067783"/>
            <a:chExt cx="151965" cy="151965"/>
          </a:xfrm>
        </p:grpSpPr>
        <p:sp>
          <p:nvSpPr>
            <p:cNvPr id="106" name="Vrije vorm: vorm 105">
              <a:extLst>
                <a:ext uri="{FF2B5EF4-FFF2-40B4-BE49-F238E27FC236}">
                  <a16:creationId xmlns:a16="http://schemas.microsoft.com/office/drawing/2014/main" id="{511D45D6-CD2D-0AA6-E1D5-D47F40E65CCC}"/>
                </a:ext>
              </a:extLst>
            </p:cNvPr>
            <p:cNvSpPr/>
            <p:nvPr/>
          </p:nvSpPr>
          <p:spPr>
            <a:xfrm>
              <a:off x="676275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7" name="Vrije vorm: vorm 106">
              <a:extLst>
                <a:ext uri="{FF2B5EF4-FFF2-40B4-BE49-F238E27FC236}">
                  <a16:creationId xmlns:a16="http://schemas.microsoft.com/office/drawing/2014/main" id="{8EAFF20B-5065-ACDD-E494-01B2BB3E9DAC}"/>
                </a:ext>
              </a:extLst>
            </p:cNvPr>
            <p:cNvSpPr/>
            <p:nvPr/>
          </p:nvSpPr>
          <p:spPr>
            <a:xfrm>
              <a:off x="676275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8" name="Groep 167">
            <a:extLst>
              <a:ext uri="{FF2B5EF4-FFF2-40B4-BE49-F238E27FC236}">
                <a16:creationId xmlns:a16="http://schemas.microsoft.com/office/drawing/2014/main" id="{1B6FD9A4-DACA-37B9-98F4-C71FEFD0B974}"/>
              </a:ext>
            </a:extLst>
          </p:cNvPr>
          <p:cNvGrpSpPr/>
          <p:nvPr userDrawn="1"/>
        </p:nvGrpSpPr>
        <p:grpSpPr>
          <a:xfrm>
            <a:off x="2195927" y="4067783"/>
            <a:ext cx="151965" cy="151965"/>
            <a:chOff x="2195927" y="4067783"/>
            <a:chExt cx="151965" cy="151965"/>
          </a:xfrm>
        </p:grpSpPr>
        <p:sp>
          <p:nvSpPr>
            <p:cNvPr id="108" name="Vrije vorm: vorm 107">
              <a:extLst>
                <a:ext uri="{FF2B5EF4-FFF2-40B4-BE49-F238E27FC236}">
                  <a16:creationId xmlns:a16="http://schemas.microsoft.com/office/drawing/2014/main" id="{CCED135B-B3C7-89A4-FFCF-16DF9B96CF81}"/>
                </a:ext>
              </a:extLst>
            </p:cNvPr>
            <p:cNvSpPr/>
            <p:nvPr/>
          </p:nvSpPr>
          <p:spPr>
            <a:xfrm>
              <a:off x="2195927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9" name="Vrije vorm: vorm 108">
              <a:extLst>
                <a:ext uri="{FF2B5EF4-FFF2-40B4-BE49-F238E27FC236}">
                  <a16:creationId xmlns:a16="http://schemas.microsoft.com/office/drawing/2014/main" id="{86E06E43-40C0-FE50-372F-270A08CD1B3D}"/>
                </a:ext>
              </a:extLst>
            </p:cNvPr>
            <p:cNvSpPr/>
            <p:nvPr/>
          </p:nvSpPr>
          <p:spPr>
            <a:xfrm>
              <a:off x="2195927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9" name="Groep 168">
            <a:extLst>
              <a:ext uri="{FF2B5EF4-FFF2-40B4-BE49-F238E27FC236}">
                <a16:creationId xmlns:a16="http://schemas.microsoft.com/office/drawing/2014/main" id="{5A57400C-83D1-42EE-0DA7-984A6AF4083F}"/>
              </a:ext>
            </a:extLst>
          </p:cNvPr>
          <p:cNvGrpSpPr/>
          <p:nvPr userDrawn="1"/>
        </p:nvGrpSpPr>
        <p:grpSpPr>
          <a:xfrm>
            <a:off x="3715579" y="4067783"/>
            <a:ext cx="151965" cy="151965"/>
            <a:chOff x="3715579" y="4067783"/>
            <a:chExt cx="151965" cy="151965"/>
          </a:xfrm>
        </p:grpSpPr>
        <p:sp>
          <p:nvSpPr>
            <p:cNvPr id="110" name="Vrije vorm: vorm 109">
              <a:extLst>
                <a:ext uri="{FF2B5EF4-FFF2-40B4-BE49-F238E27FC236}">
                  <a16:creationId xmlns:a16="http://schemas.microsoft.com/office/drawing/2014/main" id="{EABEDE96-38F2-5BAA-68C2-E6590E25BE89}"/>
                </a:ext>
              </a:extLst>
            </p:cNvPr>
            <p:cNvSpPr/>
            <p:nvPr/>
          </p:nvSpPr>
          <p:spPr>
            <a:xfrm>
              <a:off x="3715579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11" name="Vrije vorm: vorm 110">
              <a:extLst>
                <a:ext uri="{FF2B5EF4-FFF2-40B4-BE49-F238E27FC236}">
                  <a16:creationId xmlns:a16="http://schemas.microsoft.com/office/drawing/2014/main" id="{176FE4EA-22C5-CD7D-7E9E-873C98741317}"/>
                </a:ext>
              </a:extLst>
            </p:cNvPr>
            <p:cNvSpPr/>
            <p:nvPr/>
          </p:nvSpPr>
          <p:spPr>
            <a:xfrm>
              <a:off x="3715579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3" name="Groep 172">
            <a:extLst>
              <a:ext uri="{FF2B5EF4-FFF2-40B4-BE49-F238E27FC236}">
                <a16:creationId xmlns:a16="http://schemas.microsoft.com/office/drawing/2014/main" id="{FC4D7A25-396F-3AFA-1066-5827587DA31B}"/>
              </a:ext>
            </a:extLst>
          </p:cNvPr>
          <p:cNvGrpSpPr/>
          <p:nvPr userDrawn="1"/>
        </p:nvGrpSpPr>
        <p:grpSpPr>
          <a:xfrm>
            <a:off x="1436100" y="4827608"/>
            <a:ext cx="151965" cy="151965"/>
            <a:chOff x="1436100" y="4827608"/>
            <a:chExt cx="151965" cy="151965"/>
          </a:xfrm>
        </p:grpSpPr>
        <p:sp>
          <p:nvSpPr>
            <p:cNvPr id="120" name="Vrije vorm: vorm 119">
              <a:extLst>
                <a:ext uri="{FF2B5EF4-FFF2-40B4-BE49-F238E27FC236}">
                  <a16:creationId xmlns:a16="http://schemas.microsoft.com/office/drawing/2014/main" id="{B99BE0C3-DDCF-3D29-E6AA-729C69DF8DCA}"/>
                </a:ext>
              </a:extLst>
            </p:cNvPr>
            <p:cNvSpPr/>
            <p:nvPr/>
          </p:nvSpPr>
          <p:spPr>
            <a:xfrm>
              <a:off x="1436100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1" name="Vrije vorm: vorm 120">
              <a:extLst>
                <a:ext uri="{FF2B5EF4-FFF2-40B4-BE49-F238E27FC236}">
                  <a16:creationId xmlns:a16="http://schemas.microsoft.com/office/drawing/2014/main" id="{95341127-ED96-6205-BED2-8464D0EF171F}"/>
                </a:ext>
              </a:extLst>
            </p:cNvPr>
            <p:cNvSpPr/>
            <p:nvPr/>
          </p:nvSpPr>
          <p:spPr>
            <a:xfrm>
              <a:off x="1436100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2" name="Groep 171">
            <a:extLst>
              <a:ext uri="{FF2B5EF4-FFF2-40B4-BE49-F238E27FC236}">
                <a16:creationId xmlns:a16="http://schemas.microsoft.com/office/drawing/2014/main" id="{28B60DA0-1E7D-BC41-6366-B45B6A63782F}"/>
              </a:ext>
            </a:extLst>
          </p:cNvPr>
          <p:cNvGrpSpPr/>
          <p:nvPr userDrawn="1"/>
        </p:nvGrpSpPr>
        <p:grpSpPr>
          <a:xfrm>
            <a:off x="2955752" y="4827608"/>
            <a:ext cx="151965" cy="151965"/>
            <a:chOff x="2955752" y="4827608"/>
            <a:chExt cx="151965" cy="151965"/>
          </a:xfrm>
        </p:grpSpPr>
        <p:sp>
          <p:nvSpPr>
            <p:cNvPr id="122" name="Vrije vorm: vorm 121">
              <a:extLst>
                <a:ext uri="{FF2B5EF4-FFF2-40B4-BE49-F238E27FC236}">
                  <a16:creationId xmlns:a16="http://schemas.microsoft.com/office/drawing/2014/main" id="{4BB71F70-ACAD-5A30-7281-776037A25D62}"/>
                </a:ext>
              </a:extLst>
            </p:cNvPr>
            <p:cNvSpPr/>
            <p:nvPr/>
          </p:nvSpPr>
          <p:spPr>
            <a:xfrm>
              <a:off x="2955752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3" name="Vrije vorm: vorm 122">
              <a:extLst>
                <a:ext uri="{FF2B5EF4-FFF2-40B4-BE49-F238E27FC236}">
                  <a16:creationId xmlns:a16="http://schemas.microsoft.com/office/drawing/2014/main" id="{5D68C5F5-57DF-AB10-6C5B-3431B86D4D32}"/>
                </a:ext>
              </a:extLst>
            </p:cNvPr>
            <p:cNvSpPr/>
            <p:nvPr/>
          </p:nvSpPr>
          <p:spPr>
            <a:xfrm>
              <a:off x="2955752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4" name="Groep 173">
            <a:extLst>
              <a:ext uri="{FF2B5EF4-FFF2-40B4-BE49-F238E27FC236}">
                <a16:creationId xmlns:a16="http://schemas.microsoft.com/office/drawing/2014/main" id="{28019D78-9898-BF7B-6646-ECCF0ACA1DB8}"/>
              </a:ext>
            </a:extLst>
          </p:cNvPr>
          <p:cNvGrpSpPr/>
          <p:nvPr userDrawn="1"/>
        </p:nvGrpSpPr>
        <p:grpSpPr>
          <a:xfrm>
            <a:off x="676275" y="5587435"/>
            <a:ext cx="151965" cy="151965"/>
            <a:chOff x="676275" y="5587435"/>
            <a:chExt cx="151965" cy="151965"/>
          </a:xfrm>
        </p:grpSpPr>
        <p:sp>
          <p:nvSpPr>
            <p:cNvPr id="132" name="Vrije vorm: vorm 131">
              <a:extLst>
                <a:ext uri="{FF2B5EF4-FFF2-40B4-BE49-F238E27FC236}">
                  <a16:creationId xmlns:a16="http://schemas.microsoft.com/office/drawing/2014/main" id="{0BAFE9C3-BE22-B38D-708F-E80A7E743E01}"/>
                </a:ext>
              </a:extLst>
            </p:cNvPr>
            <p:cNvSpPr/>
            <p:nvPr/>
          </p:nvSpPr>
          <p:spPr>
            <a:xfrm>
              <a:off x="676275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3" name="Vrije vorm: vorm 132">
              <a:extLst>
                <a:ext uri="{FF2B5EF4-FFF2-40B4-BE49-F238E27FC236}">
                  <a16:creationId xmlns:a16="http://schemas.microsoft.com/office/drawing/2014/main" id="{C60C56A3-815B-AE9B-03C5-7AF6E64A4793}"/>
                </a:ext>
              </a:extLst>
            </p:cNvPr>
            <p:cNvSpPr/>
            <p:nvPr/>
          </p:nvSpPr>
          <p:spPr>
            <a:xfrm>
              <a:off x="676275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grpSp>
        <p:nvGrpSpPr>
          <p:cNvPr id="175" name="Groep 174">
            <a:extLst>
              <a:ext uri="{FF2B5EF4-FFF2-40B4-BE49-F238E27FC236}">
                <a16:creationId xmlns:a16="http://schemas.microsoft.com/office/drawing/2014/main" id="{F144AE15-1859-C558-5995-5A64A15E93E7}"/>
              </a:ext>
            </a:extLst>
          </p:cNvPr>
          <p:cNvGrpSpPr/>
          <p:nvPr userDrawn="1"/>
        </p:nvGrpSpPr>
        <p:grpSpPr>
          <a:xfrm>
            <a:off x="2195927" y="5587435"/>
            <a:ext cx="151965" cy="151965"/>
            <a:chOff x="2195927" y="5587435"/>
            <a:chExt cx="151965" cy="151965"/>
          </a:xfrm>
        </p:grpSpPr>
        <p:sp>
          <p:nvSpPr>
            <p:cNvPr id="134" name="Vrije vorm: vorm 133">
              <a:extLst>
                <a:ext uri="{FF2B5EF4-FFF2-40B4-BE49-F238E27FC236}">
                  <a16:creationId xmlns:a16="http://schemas.microsoft.com/office/drawing/2014/main" id="{EA4DC19E-7F78-D7B2-1F34-4DF8F33D195D}"/>
                </a:ext>
              </a:extLst>
            </p:cNvPr>
            <p:cNvSpPr/>
            <p:nvPr/>
          </p:nvSpPr>
          <p:spPr>
            <a:xfrm>
              <a:off x="2195927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5" name="Vrije vorm: vorm 134">
              <a:extLst>
                <a:ext uri="{FF2B5EF4-FFF2-40B4-BE49-F238E27FC236}">
                  <a16:creationId xmlns:a16="http://schemas.microsoft.com/office/drawing/2014/main" id="{E5D83847-8FB2-630F-4432-B7C10E2FC3C2}"/>
                </a:ext>
              </a:extLst>
            </p:cNvPr>
            <p:cNvSpPr/>
            <p:nvPr/>
          </p:nvSpPr>
          <p:spPr>
            <a:xfrm>
              <a:off x="2195927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6" name="Groep 175">
            <a:extLst>
              <a:ext uri="{FF2B5EF4-FFF2-40B4-BE49-F238E27FC236}">
                <a16:creationId xmlns:a16="http://schemas.microsoft.com/office/drawing/2014/main" id="{A9468737-5BF2-67A4-F738-FC0A3656D10C}"/>
              </a:ext>
            </a:extLst>
          </p:cNvPr>
          <p:cNvGrpSpPr/>
          <p:nvPr userDrawn="1"/>
        </p:nvGrpSpPr>
        <p:grpSpPr>
          <a:xfrm>
            <a:off x="3715579" y="5587435"/>
            <a:ext cx="151965" cy="151965"/>
            <a:chOff x="3715579" y="5587435"/>
            <a:chExt cx="151965" cy="151965"/>
          </a:xfrm>
        </p:grpSpPr>
        <p:sp>
          <p:nvSpPr>
            <p:cNvPr id="136" name="Vrije vorm: vorm 135">
              <a:extLst>
                <a:ext uri="{FF2B5EF4-FFF2-40B4-BE49-F238E27FC236}">
                  <a16:creationId xmlns:a16="http://schemas.microsoft.com/office/drawing/2014/main" id="{F97241AD-ECDD-F220-12EA-3C2C973141B2}"/>
                </a:ext>
              </a:extLst>
            </p:cNvPr>
            <p:cNvSpPr/>
            <p:nvPr/>
          </p:nvSpPr>
          <p:spPr>
            <a:xfrm>
              <a:off x="3715579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7" name="Vrije vorm: vorm 136">
              <a:extLst>
                <a:ext uri="{FF2B5EF4-FFF2-40B4-BE49-F238E27FC236}">
                  <a16:creationId xmlns:a16="http://schemas.microsoft.com/office/drawing/2014/main" id="{54FAEAC3-B54A-3D25-2565-095439C1DC7D}"/>
                </a:ext>
              </a:extLst>
            </p:cNvPr>
            <p:cNvSpPr/>
            <p:nvPr/>
          </p:nvSpPr>
          <p:spPr>
            <a:xfrm>
              <a:off x="3715579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9" name="Groep 178">
            <a:extLst>
              <a:ext uri="{FF2B5EF4-FFF2-40B4-BE49-F238E27FC236}">
                <a16:creationId xmlns:a16="http://schemas.microsoft.com/office/drawing/2014/main" id="{C575942B-F4ED-A097-3F6C-66CFF5E59E26}"/>
              </a:ext>
            </a:extLst>
          </p:cNvPr>
          <p:cNvGrpSpPr/>
          <p:nvPr userDrawn="1"/>
        </p:nvGrpSpPr>
        <p:grpSpPr>
          <a:xfrm>
            <a:off x="1436100" y="6347260"/>
            <a:ext cx="151965" cy="151965"/>
            <a:chOff x="1436100" y="6347260"/>
            <a:chExt cx="151965" cy="151965"/>
          </a:xfrm>
        </p:grpSpPr>
        <p:sp>
          <p:nvSpPr>
            <p:cNvPr id="146" name="Vrije vorm: vorm 145">
              <a:extLst>
                <a:ext uri="{FF2B5EF4-FFF2-40B4-BE49-F238E27FC236}">
                  <a16:creationId xmlns:a16="http://schemas.microsoft.com/office/drawing/2014/main" id="{37AD87F1-07C6-9CC6-D5AA-74F12BF3245E}"/>
                </a:ext>
              </a:extLst>
            </p:cNvPr>
            <p:cNvSpPr/>
            <p:nvPr/>
          </p:nvSpPr>
          <p:spPr>
            <a:xfrm>
              <a:off x="1436100" y="6347260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47" name="Vrije vorm: vorm 146">
              <a:extLst>
                <a:ext uri="{FF2B5EF4-FFF2-40B4-BE49-F238E27FC236}">
                  <a16:creationId xmlns:a16="http://schemas.microsoft.com/office/drawing/2014/main" id="{DE56784E-09B2-7D5E-6A60-1DFCF78DEF8F}"/>
                </a:ext>
              </a:extLst>
            </p:cNvPr>
            <p:cNvSpPr/>
            <p:nvPr/>
          </p:nvSpPr>
          <p:spPr>
            <a:xfrm>
              <a:off x="1436100" y="6347260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59"/>
                    <a:pt x="113736" y="101071"/>
                    <a:pt x="107523" y="107283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8" name="Groep 177">
            <a:extLst>
              <a:ext uri="{FF2B5EF4-FFF2-40B4-BE49-F238E27FC236}">
                <a16:creationId xmlns:a16="http://schemas.microsoft.com/office/drawing/2014/main" id="{1F73781F-BBE0-E7F9-3F98-C90A89CBF082}"/>
              </a:ext>
            </a:extLst>
          </p:cNvPr>
          <p:cNvGrpSpPr/>
          <p:nvPr userDrawn="1"/>
        </p:nvGrpSpPr>
        <p:grpSpPr>
          <a:xfrm>
            <a:off x="2955752" y="6347260"/>
            <a:ext cx="151965" cy="151965"/>
            <a:chOff x="2955752" y="6347260"/>
            <a:chExt cx="151965" cy="151965"/>
          </a:xfrm>
        </p:grpSpPr>
        <p:sp>
          <p:nvSpPr>
            <p:cNvPr id="148" name="Vrije vorm: vorm 147">
              <a:extLst>
                <a:ext uri="{FF2B5EF4-FFF2-40B4-BE49-F238E27FC236}">
                  <a16:creationId xmlns:a16="http://schemas.microsoft.com/office/drawing/2014/main" id="{BEA268CC-E146-B8CC-7A32-1A7A2DBA8F20}"/>
                </a:ext>
              </a:extLst>
            </p:cNvPr>
            <p:cNvSpPr/>
            <p:nvPr/>
          </p:nvSpPr>
          <p:spPr>
            <a:xfrm>
              <a:off x="2955752" y="6347260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49" name="Vrije vorm: vorm 148">
              <a:extLst>
                <a:ext uri="{FF2B5EF4-FFF2-40B4-BE49-F238E27FC236}">
                  <a16:creationId xmlns:a16="http://schemas.microsoft.com/office/drawing/2014/main" id="{65BD0B66-BE91-1D3C-EE40-4FBD0E849A73}"/>
                </a:ext>
              </a:extLst>
            </p:cNvPr>
            <p:cNvSpPr/>
            <p:nvPr/>
          </p:nvSpPr>
          <p:spPr>
            <a:xfrm>
              <a:off x="2955752" y="6347260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59"/>
                    <a:pt x="113736" y="101071"/>
                    <a:pt x="107523" y="107283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sp>
        <p:nvSpPr>
          <p:cNvPr id="185" name="Vrije vorm: vorm 184">
            <a:extLst>
              <a:ext uri="{FF2B5EF4-FFF2-40B4-BE49-F238E27FC236}">
                <a16:creationId xmlns:a16="http://schemas.microsoft.com/office/drawing/2014/main" id="{1B13F80D-F64F-411F-E09B-DEACB0B05A73}"/>
              </a:ext>
            </a:extLst>
          </p:cNvPr>
          <p:cNvSpPr/>
          <p:nvPr userDrawn="1"/>
        </p:nvSpPr>
        <p:spPr>
          <a:xfrm>
            <a:off x="3726432" y="1028263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3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3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6" y="101071"/>
                  <a:pt x="107523" y="107284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sp>
        <p:nvSpPr>
          <p:cNvPr id="190" name="Vrije vorm: vorm 189">
            <a:extLst>
              <a:ext uri="{FF2B5EF4-FFF2-40B4-BE49-F238E27FC236}">
                <a16:creationId xmlns:a16="http://schemas.microsoft.com/office/drawing/2014/main" id="{CB2408CD-4200-C813-A0A5-7865C44B31FF}"/>
              </a:ext>
            </a:extLst>
          </p:cNvPr>
          <p:cNvSpPr/>
          <p:nvPr userDrawn="1"/>
        </p:nvSpPr>
        <p:spPr>
          <a:xfrm>
            <a:off x="5159247" y="3039403"/>
            <a:ext cx="2216828" cy="779193"/>
          </a:xfrm>
          <a:custGeom>
            <a:avLst/>
            <a:gdLst>
              <a:gd name="connsiteX0" fmla="*/ 1023336 w 1241615"/>
              <a:gd name="connsiteY0" fmla="*/ 283281 h 436415"/>
              <a:gd name="connsiteX1" fmla="*/ 958240 w 1241615"/>
              <a:gd name="connsiteY1" fmla="*/ 218184 h 436415"/>
              <a:gd name="connsiteX2" fmla="*/ 1023336 w 1241615"/>
              <a:gd name="connsiteY2" fmla="*/ 153087 h 436415"/>
              <a:gd name="connsiteX3" fmla="*/ 1088433 w 1241615"/>
              <a:gd name="connsiteY3" fmla="*/ 218184 h 436415"/>
              <a:gd name="connsiteX4" fmla="*/ 1023336 w 1241615"/>
              <a:gd name="connsiteY4" fmla="*/ 283281 h 436415"/>
              <a:gd name="connsiteX5" fmla="*/ 1023336 w 1241615"/>
              <a:gd name="connsiteY5" fmla="*/ 0 h 436415"/>
              <a:gd name="connsiteX6" fmla="*/ 808403 w 1241615"/>
              <a:gd name="connsiteY6" fmla="*/ 180235 h 436415"/>
              <a:gd name="connsiteX7" fmla="*/ 808403 w 1241615"/>
              <a:gd name="connsiteY7" fmla="*/ 53769 h 436415"/>
              <a:gd name="connsiteX8" fmla="*/ 761899 w 1241615"/>
              <a:gd name="connsiteY8" fmla="*/ 7265 h 436415"/>
              <a:gd name="connsiteX9" fmla="*/ 652305 w 1241615"/>
              <a:gd name="connsiteY9" fmla="*/ 7265 h 436415"/>
              <a:gd name="connsiteX10" fmla="*/ 652305 w 1241615"/>
              <a:gd name="connsiteY10" fmla="*/ 171823 h 436415"/>
              <a:gd name="connsiteX11" fmla="*/ 558579 w 1241615"/>
              <a:gd name="connsiteY11" fmla="*/ 44497 h 436415"/>
              <a:gd name="connsiteX12" fmla="*/ 484210 w 1241615"/>
              <a:gd name="connsiteY12" fmla="*/ 7265 h 436415"/>
              <a:gd name="connsiteX13" fmla="*/ 0 w 1241615"/>
              <a:gd name="connsiteY13" fmla="*/ 7265 h 436415"/>
              <a:gd name="connsiteX14" fmla="*/ 0 w 1241615"/>
              <a:gd name="connsiteY14" fmla="*/ 119392 h 436415"/>
              <a:gd name="connsiteX15" fmla="*/ 45787 w 1241615"/>
              <a:gd name="connsiteY15" fmla="*/ 165227 h 436415"/>
              <a:gd name="connsiteX16" fmla="*/ 118245 w 1241615"/>
              <a:gd name="connsiteY16" fmla="*/ 165227 h 436415"/>
              <a:gd name="connsiteX17" fmla="*/ 118245 w 1241615"/>
              <a:gd name="connsiteY17" fmla="*/ 382742 h 436415"/>
              <a:gd name="connsiteX18" fmla="*/ 164749 w 1241615"/>
              <a:gd name="connsiteY18" fmla="*/ 429246 h 436415"/>
              <a:gd name="connsiteX19" fmla="*/ 283328 w 1241615"/>
              <a:gd name="connsiteY19" fmla="*/ 429246 h 436415"/>
              <a:gd name="connsiteX20" fmla="*/ 283328 w 1241615"/>
              <a:gd name="connsiteY20" fmla="*/ 165179 h 436415"/>
              <a:gd name="connsiteX21" fmla="*/ 383411 w 1241615"/>
              <a:gd name="connsiteY21" fmla="*/ 165179 h 436415"/>
              <a:gd name="connsiteX22" fmla="*/ 383411 w 1241615"/>
              <a:gd name="connsiteY22" fmla="*/ 382694 h 436415"/>
              <a:gd name="connsiteX23" fmla="*/ 429915 w 1241615"/>
              <a:gd name="connsiteY23" fmla="*/ 429199 h 436415"/>
              <a:gd name="connsiteX24" fmla="*/ 539557 w 1241615"/>
              <a:gd name="connsiteY24" fmla="*/ 429199 h 436415"/>
              <a:gd name="connsiteX25" fmla="*/ 539557 w 1241615"/>
              <a:gd name="connsiteY25" fmla="*/ 264641 h 436415"/>
              <a:gd name="connsiteX26" fmla="*/ 632948 w 1241615"/>
              <a:gd name="connsiteY26" fmla="*/ 391966 h 436415"/>
              <a:gd name="connsiteX27" fmla="*/ 707364 w 1241615"/>
              <a:gd name="connsiteY27" fmla="*/ 429199 h 436415"/>
              <a:gd name="connsiteX28" fmla="*/ 808403 w 1241615"/>
              <a:gd name="connsiteY28" fmla="*/ 429199 h 436415"/>
              <a:gd name="connsiteX29" fmla="*/ 808403 w 1241615"/>
              <a:gd name="connsiteY29" fmla="*/ 257663 h 436415"/>
              <a:gd name="connsiteX30" fmla="*/ 1023336 w 1241615"/>
              <a:gd name="connsiteY30" fmla="*/ 436416 h 436415"/>
              <a:gd name="connsiteX31" fmla="*/ 1241616 w 1241615"/>
              <a:gd name="connsiteY31" fmla="*/ 218232 h 436415"/>
              <a:gd name="connsiteX32" fmla="*/ 1023336 w 1241615"/>
              <a:gd name="connsiteY32" fmla="*/ 0 h 436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241615" h="436415">
                <a:moveTo>
                  <a:pt x="1023336" y="283281"/>
                </a:moveTo>
                <a:cubicBezTo>
                  <a:pt x="987395" y="283281"/>
                  <a:pt x="958240" y="254174"/>
                  <a:pt x="958240" y="218184"/>
                </a:cubicBezTo>
                <a:cubicBezTo>
                  <a:pt x="958240" y="182242"/>
                  <a:pt x="987395" y="153087"/>
                  <a:pt x="1023336" y="153087"/>
                </a:cubicBezTo>
                <a:cubicBezTo>
                  <a:pt x="1059278" y="153087"/>
                  <a:pt x="1088433" y="182242"/>
                  <a:pt x="1088433" y="218184"/>
                </a:cubicBezTo>
                <a:cubicBezTo>
                  <a:pt x="1088433" y="254174"/>
                  <a:pt x="1059278" y="283281"/>
                  <a:pt x="1023336" y="283281"/>
                </a:cubicBezTo>
                <a:moveTo>
                  <a:pt x="1023336" y="0"/>
                </a:moveTo>
                <a:cubicBezTo>
                  <a:pt x="912787" y="0"/>
                  <a:pt x="825609" y="75803"/>
                  <a:pt x="808403" y="180235"/>
                </a:cubicBezTo>
                <a:lnTo>
                  <a:pt x="808403" y="53769"/>
                </a:lnTo>
                <a:cubicBezTo>
                  <a:pt x="808403" y="21221"/>
                  <a:pt x="794447" y="7265"/>
                  <a:pt x="761899" y="7265"/>
                </a:cubicBezTo>
                <a:lnTo>
                  <a:pt x="652305" y="7265"/>
                </a:lnTo>
                <a:lnTo>
                  <a:pt x="652305" y="171823"/>
                </a:lnTo>
                <a:lnTo>
                  <a:pt x="558579" y="44497"/>
                </a:lnTo>
                <a:cubicBezTo>
                  <a:pt x="538218" y="17493"/>
                  <a:pt x="518097" y="7265"/>
                  <a:pt x="484210" y="7265"/>
                </a:cubicBezTo>
                <a:lnTo>
                  <a:pt x="0" y="7265"/>
                </a:lnTo>
                <a:lnTo>
                  <a:pt x="0" y="119392"/>
                </a:lnTo>
                <a:cubicBezTo>
                  <a:pt x="0" y="151462"/>
                  <a:pt x="13765" y="165227"/>
                  <a:pt x="45787" y="165227"/>
                </a:cubicBezTo>
                <a:lnTo>
                  <a:pt x="118245" y="165227"/>
                </a:lnTo>
                <a:lnTo>
                  <a:pt x="118245" y="382742"/>
                </a:lnTo>
                <a:cubicBezTo>
                  <a:pt x="118245" y="415242"/>
                  <a:pt x="132201" y="429246"/>
                  <a:pt x="164749" y="429246"/>
                </a:cubicBezTo>
                <a:lnTo>
                  <a:pt x="283328" y="429246"/>
                </a:lnTo>
                <a:lnTo>
                  <a:pt x="283328" y="165179"/>
                </a:lnTo>
                <a:lnTo>
                  <a:pt x="383411" y="165179"/>
                </a:lnTo>
                <a:lnTo>
                  <a:pt x="383411" y="382694"/>
                </a:lnTo>
                <a:cubicBezTo>
                  <a:pt x="383411" y="415195"/>
                  <a:pt x="397415" y="429199"/>
                  <a:pt x="429915" y="429199"/>
                </a:cubicBezTo>
                <a:lnTo>
                  <a:pt x="539557" y="429199"/>
                </a:lnTo>
                <a:lnTo>
                  <a:pt x="539557" y="264641"/>
                </a:lnTo>
                <a:lnTo>
                  <a:pt x="632948" y="391966"/>
                </a:lnTo>
                <a:cubicBezTo>
                  <a:pt x="653356" y="419018"/>
                  <a:pt x="673478" y="429199"/>
                  <a:pt x="707364" y="429199"/>
                </a:cubicBezTo>
                <a:lnTo>
                  <a:pt x="808403" y="429199"/>
                </a:lnTo>
                <a:lnTo>
                  <a:pt x="808403" y="257663"/>
                </a:lnTo>
                <a:cubicBezTo>
                  <a:pt x="825418" y="363337"/>
                  <a:pt x="910349" y="436416"/>
                  <a:pt x="1023336" y="436416"/>
                </a:cubicBezTo>
                <a:cubicBezTo>
                  <a:pt x="1146934" y="436416"/>
                  <a:pt x="1241616" y="341782"/>
                  <a:pt x="1241616" y="218232"/>
                </a:cubicBezTo>
                <a:cubicBezTo>
                  <a:pt x="1241616" y="91623"/>
                  <a:pt x="1149945" y="0"/>
                  <a:pt x="1023336" y="0"/>
                </a:cubicBezTo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2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" fill="hold"/>
                                        <p:tgtEl>
                                          <p:spTgt spid="15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" dur="100" fill="hold"/>
                                        <p:tgtEl>
                                          <p:spTgt spid="15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2" dur="100" fill="hold"/>
                                        <p:tgtEl>
                                          <p:spTgt spid="16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8" dur="100" fill="hold"/>
                                        <p:tgtEl>
                                          <p:spTgt spid="15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4" dur="100" fill="hold"/>
                                        <p:tgtEl>
                                          <p:spTgt spid="17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40" dur="100" fill="hold"/>
                                        <p:tgtEl>
                                          <p:spTgt spid="17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46" dur="100" fill="hold"/>
                                        <p:tgtEl>
                                          <p:spTgt spid="16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2" dur="100" fill="hold"/>
                                        <p:tgtEl>
                                          <p:spTgt spid="17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8" dur="100" fill="hold"/>
                                        <p:tgtEl>
                                          <p:spTgt spid="16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64" dur="100" fill="hold"/>
                                        <p:tgtEl>
                                          <p:spTgt spid="16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70" dur="100" fill="hold"/>
                                        <p:tgtEl>
                                          <p:spTgt spid="17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76" dur="100" fill="hold"/>
                                        <p:tgtEl>
                                          <p:spTgt spid="16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82" dur="100" fill="hold"/>
                                        <p:tgtEl>
                                          <p:spTgt spid="16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88" dur="100" fill="hold"/>
                                        <p:tgtEl>
                                          <p:spTgt spid="17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94" dur="100" fill="hold"/>
                                        <p:tgtEl>
                                          <p:spTgt spid="17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00" dur="100" fill="hold"/>
                                        <p:tgtEl>
                                          <p:spTgt spid="16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106" dur="100" fill="hold"/>
                                        <p:tgtEl>
                                          <p:spTgt spid="15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112" dur="100" fill="hold"/>
                                        <p:tgtEl>
                                          <p:spTgt spid="16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18" dur="100" fill="hold"/>
                                        <p:tgtEl>
                                          <p:spTgt spid="16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24" dur="100" fill="hold"/>
                                        <p:tgtEl>
                                          <p:spTgt spid="16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25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30" dur="100" fill="hold"/>
                                        <p:tgtEl>
                                          <p:spTgt spid="17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1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0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1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2" presetClass="entr" presetSubtype="8" decel="100000" fill="hold" grpId="0" nodeType="withEffect">
                                  <p:stCondLst>
                                    <p:cond delay="265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2" presetClass="entr" presetSubtype="8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6" presetClass="emp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84" dur="100" fill="hold"/>
                                        <p:tgtEl>
                                          <p:spTgt spid="18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animBg="1"/>
      <p:bldP spid="192" grpId="0" animBg="1"/>
      <p:bldP spid="203" grpId="0" animBg="1"/>
      <p:bldP spid="10" grpId="0" animBg="1"/>
      <p:bldP spid="11" grpId="0" animBg="1"/>
      <p:bldP spid="12" grpId="0" animBg="1"/>
      <p:bldP spid="16" grpId="0" animBg="1"/>
      <p:bldP spid="17" grpId="0" animBg="1"/>
      <p:bldP spid="18" grpId="0" animBg="1"/>
      <p:bldP spid="25" grpId="0" animBg="1"/>
      <p:bldP spid="27" grpId="0" animBg="1"/>
      <p:bldP spid="29" grpId="0" animBg="1"/>
      <p:bldP spid="31" grpId="0" animBg="1"/>
      <p:bldP spid="32" grpId="0" animBg="1"/>
      <p:bldP spid="185" grpId="0" animBg="1"/>
      <p:bldP spid="185" grpId="1" animBg="1"/>
      <p:bldP spid="190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Health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hthoek 152">
            <a:extLst>
              <a:ext uri="{FF2B5EF4-FFF2-40B4-BE49-F238E27FC236}">
                <a16:creationId xmlns:a16="http://schemas.microsoft.com/office/drawing/2014/main" id="{F50AF329-6F26-2310-D7F2-4EA5444F40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C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98" name="Vrije vorm: vorm 197">
            <a:extLst>
              <a:ext uri="{FF2B5EF4-FFF2-40B4-BE49-F238E27FC236}">
                <a16:creationId xmlns:a16="http://schemas.microsoft.com/office/drawing/2014/main" id="{857F210E-B01D-43E7-8688-7793F9C6BEF6}"/>
              </a:ext>
            </a:extLst>
          </p:cNvPr>
          <p:cNvSpPr/>
          <p:nvPr userDrawn="1"/>
        </p:nvSpPr>
        <p:spPr>
          <a:xfrm>
            <a:off x="8242567" y="3480414"/>
            <a:ext cx="612961" cy="331953"/>
          </a:xfrm>
          <a:custGeom>
            <a:avLst/>
            <a:gdLst>
              <a:gd name="connsiteX0" fmla="*/ 499893 w 612961"/>
              <a:gd name="connsiteY0" fmla="*/ 119555 h 331953"/>
              <a:gd name="connsiteX1" fmla="*/ 444083 w 612961"/>
              <a:gd name="connsiteY1" fmla="*/ 181422 h 331953"/>
              <a:gd name="connsiteX2" fmla="*/ 556725 w 612961"/>
              <a:gd name="connsiteY2" fmla="*/ 181422 h 331953"/>
              <a:gd name="connsiteX3" fmla="*/ 499893 w 612961"/>
              <a:gd name="connsiteY3" fmla="*/ 119555 h 331953"/>
              <a:gd name="connsiteX4" fmla="*/ 130391 w 612961"/>
              <a:gd name="connsiteY4" fmla="*/ 88237 h 331953"/>
              <a:gd name="connsiteX5" fmla="*/ 184323 w 612961"/>
              <a:gd name="connsiteY5" fmla="*/ 88237 h 331953"/>
              <a:gd name="connsiteX6" fmla="*/ 184323 w 612961"/>
              <a:gd name="connsiteY6" fmla="*/ 325383 h 331953"/>
              <a:gd name="connsiteX7" fmla="*/ 130391 w 612961"/>
              <a:gd name="connsiteY7" fmla="*/ 325383 h 331953"/>
              <a:gd name="connsiteX8" fmla="*/ 499893 w 612961"/>
              <a:gd name="connsiteY8" fmla="*/ 81836 h 331953"/>
              <a:gd name="connsiteX9" fmla="*/ 612961 w 612961"/>
              <a:gd name="connsiteY9" fmla="*/ 206340 h 331953"/>
              <a:gd name="connsiteX10" fmla="*/ 612961 w 612961"/>
              <a:gd name="connsiteY10" fmla="*/ 214617 h 331953"/>
              <a:gd name="connsiteX11" fmla="*/ 443142 w 612961"/>
              <a:gd name="connsiteY11" fmla="*/ 214617 h 331953"/>
              <a:gd name="connsiteX12" fmla="*/ 443142 w 612961"/>
              <a:gd name="connsiteY12" fmla="*/ 216069 h 331953"/>
              <a:gd name="connsiteX13" fmla="*/ 504074 w 612961"/>
              <a:gd name="connsiteY13" fmla="*/ 291847 h 331953"/>
              <a:gd name="connsiteX14" fmla="*/ 559455 w 612961"/>
              <a:gd name="connsiteY14" fmla="*/ 251653 h 331953"/>
              <a:gd name="connsiteX15" fmla="*/ 610656 w 612961"/>
              <a:gd name="connsiteY15" fmla="*/ 257200 h 331953"/>
              <a:gd name="connsiteX16" fmla="*/ 501342 w 612961"/>
              <a:gd name="connsiteY16" fmla="*/ 331953 h 331953"/>
              <a:gd name="connsiteX17" fmla="*/ 386396 w 612961"/>
              <a:gd name="connsiteY17" fmla="*/ 207365 h 331953"/>
              <a:gd name="connsiteX18" fmla="*/ 499893 w 612961"/>
              <a:gd name="connsiteY18" fmla="*/ 81836 h 331953"/>
              <a:gd name="connsiteX19" fmla="*/ 130391 w 612961"/>
              <a:gd name="connsiteY19" fmla="*/ 5205 h 331953"/>
              <a:gd name="connsiteX20" fmla="*/ 184323 w 612961"/>
              <a:gd name="connsiteY20" fmla="*/ 5205 h 331953"/>
              <a:gd name="connsiteX21" fmla="*/ 184323 w 612961"/>
              <a:gd name="connsiteY21" fmla="*/ 49409 h 331953"/>
              <a:gd name="connsiteX22" fmla="*/ 130391 w 612961"/>
              <a:gd name="connsiteY22" fmla="*/ 49409 h 331953"/>
              <a:gd name="connsiteX23" fmla="*/ 0 w 612961"/>
              <a:gd name="connsiteY23" fmla="*/ 5121 h 331953"/>
              <a:gd name="connsiteX24" fmla="*/ 53931 w 612961"/>
              <a:gd name="connsiteY24" fmla="*/ 5121 h 331953"/>
              <a:gd name="connsiteX25" fmla="*/ 53931 w 612961"/>
              <a:gd name="connsiteY25" fmla="*/ 325383 h 331953"/>
              <a:gd name="connsiteX26" fmla="*/ 0 w 612961"/>
              <a:gd name="connsiteY26" fmla="*/ 325383 h 331953"/>
              <a:gd name="connsiteX27" fmla="*/ 342535 w 612961"/>
              <a:gd name="connsiteY27" fmla="*/ 0 h 331953"/>
              <a:gd name="connsiteX28" fmla="*/ 388274 w 612961"/>
              <a:gd name="connsiteY28" fmla="*/ 4182 h 331953"/>
              <a:gd name="connsiteX29" fmla="*/ 388274 w 612961"/>
              <a:gd name="connsiteY29" fmla="*/ 42924 h 331953"/>
              <a:gd name="connsiteX30" fmla="*/ 356870 w 612961"/>
              <a:gd name="connsiteY30" fmla="*/ 39682 h 331953"/>
              <a:gd name="connsiteX31" fmla="*/ 317615 w 612961"/>
              <a:gd name="connsiteY31" fmla="*/ 81752 h 331953"/>
              <a:gd name="connsiteX32" fmla="*/ 317615 w 612961"/>
              <a:gd name="connsiteY32" fmla="*/ 88237 h 331953"/>
              <a:gd name="connsiteX33" fmla="*/ 375303 w 612961"/>
              <a:gd name="connsiteY33" fmla="*/ 88237 h 331953"/>
              <a:gd name="connsiteX34" fmla="*/ 375303 w 612961"/>
              <a:gd name="connsiteY34" fmla="*/ 124590 h 331953"/>
              <a:gd name="connsiteX35" fmla="*/ 318554 w 612961"/>
              <a:gd name="connsiteY35" fmla="*/ 124590 h 331953"/>
              <a:gd name="connsiteX36" fmla="*/ 318554 w 612961"/>
              <a:gd name="connsiteY36" fmla="*/ 325297 h 331953"/>
              <a:gd name="connsiteX37" fmla="*/ 266500 w 612961"/>
              <a:gd name="connsiteY37" fmla="*/ 325297 h 331953"/>
              <a:gd name="connsiteX38" fmla="*/ 266500 w 612961"/>
              <a:gd name="connsiteY38" fmla="*/ 124504 h 331953"/>
              <a:gd name="connsiteX39" fmla="*/ 227247 w 612961"/>
              <a:gd name="connsiteY39" fmla="*/ 124504 h 331953"/>
              <a:gd name="connsiteX40" fmla="*/ 227247 w 612961"/>
              <a:gd name="connsiteY40" fmla="*/ 88151 h 331953"/>
              <a:gd name="connsiteX41" fmla="*/ 266500 w 612961"/>
              <a:gd name="connsiteY41" fmla="*/ 88151 h 331953"/>
              <a:gd name="connsiteX42" fmla="*/ 266500 w 612961"/>
              <a:gd name="connsiteY42" fmla="*/ 83543 h 331953"/>
              <a:gd name="connsiteX43" fmla="*/ 342535 w 612961"/>
              <a:gd name="connsiteY43" fmla="*/ 0 h 331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12961" h="331953">
                <a:moveTo>
                  <a:pt x="499893" y="119555"/>
                </a:moveTo>
                <a:cubicBezTo>
                  <a:pt x="468999" y="119555"/>
                  <a:pt x="447326" y="141657"/>
                  <a:pt x="444083" y="181422"/>
                </a:cubicBezTo>
                <a:lnTo>
                  <a:pt x="556725" y="181422"/>
                </a:lnTo>
                <a:cubicBezTo>
                  <a:pt x="555359" y="140804"/>
                  <a:pt x="535048" y="119555"/>
                  <a:pt x="499893" y="119555"/>
                </a:cubicBezTo>
                <a:close/>
                <a:moveTo>
                  <a:pt x="130391" y="88237"/>
                </a:moveTo>
                <a:lnTo>
                  <a:pt x="184323" y="88237"/>
                </a:lnTo>
                <a:lnTo>
                  <a:pt x="184323" y="325383"/>
                </a:lnTo>
                <a:lnTo>
                  <a:pt x="130391" y="325383"/>
                </a:lnTo>
                <a:close/>
                <a:moveTo>
                  <a:pt x="499893" y="81836"/>
                </a:moveTo>
                <a:cubicBezTo>
                  <a:pt x="568757" y="81836"/>
                  <a:pt x="612961" y="129282"/>
                  <a:pt x="612961" y="206340"/>
                </a:cubicBezTo>
                <a:lnTo>
                  <a:pt x="612961" y="214617"/>
                </a:lnTo>
                <a:lnTo>
                  <a:pt x="443142" y="214617"/>
                </a:lnTo>
                <a:lnTo>
                  <a:pt x="443142" y="216069"/>
                </a:lnTo>
                <a:cubicBezTo>
                  <a:pt x="443142" y="264538"/>
                  <a:pt x="466696" y="291847"/>
                  <a:pt x="504074" y="291847"/>
                </a:cubicBezTo>
                <a:cubicBezTo>
                  <a:pt x="529929" y="291847"/>
                  <a:pt x="550751" y="277510"/>
                  <a:pt x="559455" y="251653"/>
                </a:cubicBezTo>
                <a:lnTo>
                  <a:pt x="610656" y="257200"/>
                </a:lnTo>
                <a:cubicBezTo>
                  <a:pt x="593589" y="305670"/>
                  <a:pt x="555359" y="331953"/>
                  <a:pt x="501342" y="331953"/>
                </a:cubicBezTo>
                <a:cubicBezTo>
                  <a:pt x="432051" y="331953"/>
                  <a:pt x="386396" y="282630"/>
                  <a:pt x="386396" y="207365"/>
                </a:cubicBezTo>
                <a:cubicBezTo>
                  <a:pt x="386396" y="132100"/>
                  <a:pt x="432476" y="81836"/>
                  <a:pt x="499893" y="81836"/>
                </a:cubicBezTo>
                <a:close/>
                <a:moveTo>
                  <a:pt x="130391" y="5205"/>
                </a:moveTo>
                <a:lnTo>
                  <a:pt x="184323" y="5205"/>
                </a:lnTo>
                <a:lnTo>
                  <a:pt x="184323" y="49409"/>
                </a:lnTo>
                <a:lnTo>
                  <a:pt x="130391" y="49409"/>
                </a:lnTo>
                <a:close/>
                <a:moveTo>
                  <a:pt x="0" y="5121"/>
                </a:moveTo>
                <a:lnTo>
                  <a:pt x="53931" y="5121"/>
                </a:lnTo>
                <a:lnTo>
                  <a:pt x="53931" y="325383"/>
                </a:lnTo>
                <a:lnTo>
                  <a:pt x="0" y="325383"/>
                </a:lnTo>
                <a:close/>
                <a:moveTo>
                  <a:pt x="342535" y="0"/>
                </a:moveTo>
                <a:cubicBezTo>
                  <a:pt x="358748" y="0"/>
                  <a:pt x="373937" y="939"/>
                  <a:pt x="388274" y="4182"/>
                </a:cubicBezTo>
                <a:lnTo>
                  <a:pt x="388274" y="42924"/>
                </a:lnTo>
                <a:cubicBezTo>
                  <a:pt x="374874" y="40619"/>
                  <a:pt x="364721" y="39682"/>
                  <a:pt x="356870" y="39682"/>
                </a:cubicBezTo>
                <a:cubicBezTo>
                  <a:pt x="329137" y="39682"/>
                  <a:pt x="317615" y="52651"/>
                  <a:pt x="317615" y="81752"/>
                </a:cubicBezTo>
                <a:lnTo>
                  <a:pt x="317615" y="88237"/>
                </a:lnTo>
                <a:lnTo>
                  <a:pt x="375303" y="88237"/>
                </a:lnTo>
                <a:lnTo>
                  <a:pt x="375303" y="124590"/>
                </a:lnTo>
                <a:lnTo>
                  <a:pt x="318554" y="124590"/>
                </a:lnTo>
                <a:lnTo>
                  <a:pt x="318554" y="325297"/>
                </a:lnTo>
                <a:lnTo>
                  <a:pt x="266500" y="325297"/>
                </a:lnTo>
                <a:lnTo>
                  <a:pt x="266500" y="124504"/>
                </a:lnTo>
                <a:lnTo>
                  <a:pt x="227247" y="124504"/>
                </a:lnTo>
                <a:lnTo>
                  <a:pt x="227247" y="88151"/>
                </a:lnTo>
                <a:lnTo>
                  <a:pt x="266500" y="88151"/>
                </a:lnTo>
                <a:lnTo>
                  <a:pt x="266500" y="83543"/>
                </a:lnTo>
                <a:cubicBezTo>
                  <a:pt x="266500" y="26710"/>
                  <a:pt x="290480" y="0"/>
                  <a:pt x="342535" y="0"/>
                </a:cubicBez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92" name="Vrije vorm: vorm 191">
            <a:extLst>
              <a:ext uri="{FF2B5EF4-FFF2-40B4-BE49-F238E27FC236}">
                <a16:creationId xmlns:a16="http://schemas.microsoft.com/office/drawing/2014/main" id="{9F123195-9A29-4656-E853-17AE6C8F6F1B}"/>
              </a:ext>
            </a:extLst>
          </p:cNvPr>
          <p:cNvSpPr/>
          <p:nvPr/>
        </p:nvSpPr>
        <p:spPr>
          <a:xfrm>
            <a:off x="7558010" y="3050751"/>
            <a:ext cx="2177659" cy="326577"/>
          </a:xfrm>
          <a:custGeom>
            <a:avLst/>
            <a:gdLst>
              <a:gd name="connsiteX0" fmla="*/ 1107982 w 1219677"/>
              <a:gd name="connsiteY0" fmla="*/ 46504 h 182911"/>
              <a:gd name="connsiteX1" fmla="*/ 1107982 w 1219677"/>
              <a:gd name="connsiteY1" fmla="*/ 179327 h 182911"/>
              <a:gd name="connsiteX2" fmla="*/ 1137184 w 1219677"/>
              <a:gd name="connsiteY2" fmla="*/ 179327 h 182911"/>
              <a:gd name="connsiteX3" fmla="*/ 1137184 w 1219677"/>
              <a:gd name="connsiteY3" fmla="*/ 103333 h 182911"/>
              <a:gd name="connsiteX4" fmla="*/ 1167964 w 1219677"/>
              <a:gd name="connsiteY4" fmla="*/ 65575 h 182911"/>
              <a:gd name="connsiteX5" fmla="*/ 1190476 w 1219677"/>
              <a:gd name="connsiteY5" fmla="*/ 94538 h 182911"/>
              <a:gd name="connsiteX6" fmla="*/ 1190476 w 1219677"/>
              <a:gd name="connsiteY6" fmla="*/ 179279 h 182911"/>
              <a:gd name="connsiteX7" fmla="*/ 1219678 w 1219677"/>
              <a:gd name="connsiteY7" fmla="*/ 179279 h 182911"/>
              <a:gd name="connsiteX8" fmla="*/ 1219678 w 1219677"/>
              <a:gd name="connsiteY8" fmla="*/ 94299 h 182911"/>
              <a:gd name="connsiteX9" fmla="*/ 1176519 w 1219677"/>
              <a:gd name="connsiteY9" fmla="*/ 42872 h 182911"/>
              <a:gd name="connsiteX10" fmla="*/ 1135416 w 1219677"/>
              <a:gd name="connsiteY10" fmla="*/ 69207 h 182911"/>
              <a:gd name="connsiteX11" fmla="*/ 1135368 w 1219677"/>
              <a:gd name="connsiteY11" fmla="*/ 46457 h 182911"/>
              <a:gd name="connsiteX12" fmla="*/ 1107982 w 1219677"/>
              <a:gd name="connsiteY12" fmla="*/ 46457 h 182911"/>
              <a:gd name="connsiteX13" fmla="*/ 1017171 w 1219677"/>
              <a:gd name="connsiteY13" fmla="*/ 64571 h 182911"/>
              <a:gd name="connsiteX14" fmla="*/ 1048954 w 1219677"/>
              <a:gd name="connsiteY14" fmla="*/ 112892 h 182911"/>
              <a:gd name="connsiteX15" fmla="*/ 1017171 w 1219677"/>
              <a:gd name="connsiteY15" fmla="*/ 160973 h 182911"/>
              <a:gd name="connsiteX16" fmla="*/ 985626 w 1219677"/>
              <a:gd name="connsiteY16" fmla="*/ 112892 h 182911"/>
              <a:gd name="connsiteX17" fmla="*/ 1017171 w 1219677"/>
              <a:gd name="connsiteY17" fmla="*/ 64571 h 182911"/>
              <a:gd name="connsiteX18" fmla="*/ 1017171 w 1219677"/>
              <a:gd name="connsiteY18" fmla="*/ 42872 h 182911"/>
              <a:gd name="connsiteX19" fmla="*/ 953843 w 1219677"/>
              <a:gd name="connsiteY19" fmla="*/ 112892 h 182911"/>
              <a:gd name="connsiteX20" fmla="*/ 1017171 w 1219677"/>
              <a:gd name="connsiteY20" fmla="*/ 182911 h 182911"/>
              <a:gd name="connsiteX21" fmla="*/ 1080739 w 1219677"/>
              <a:gd name="connsiteY21" fmla="*/ 112892 h 182911"/>
              <a:gd name="connsiteX22" fmla="*/ 1017171 w 1219677"/>
              <a:gd name="connsiteY22" fmla="*/ 42872 h 182911"/>
              <a:gd name="connsiteX23" fmla="*/ 896633 w 1219677"/>
              <a:gd name="connsiteY23" fmla="*/ 179327 h 182911"/>
              <a:gd name="connsiteX24" fmla="*/ 926838 w 1219677"/>
              <a:gd name="connsiteY24" fmla="*/ 179327 h 182911"/>
              <a:gd name="connsiteX25" fmla="*/ 926838 w 1219677"/>
              <a:gd name="connsiteY25" fmla="*/ 46504 h 182911"/>
              <a:gd name="connsiteX26" fmla="*/ 896633 w 1219677"/>
              <a:gd name="connsiteY26" fmla="*/ 46504 h 182911"/>
              <a:gd name="connsiteX27" fmla="*/ 896633 w 1219677"/>
              <a:gd name="connsiteY27" fmla="*/ 179327 h 182911"/>
              <a:gd name="connsiteX28" fmla="*/ 896633 w 1219677"/>
              <a:gd name="connsiteY28" fmla="*/ 24758 h 182911"/>
              <a:gd name="connsiteX29" fmla="*/ 926838 w 1219677"/>
              <a:gd name="connsiteY29" fmla="*/ 24758 h 182911"/>
              <a:gd name="connsiteX30" fmla="*/ 926838 w 1219677"/>
              <a:gd name="connsiteY30" fmla="*/ 0 h 182911"/>
              <a:gd name="connsiteX31" fmla="*/ 896633 w 1219677"/>
              <a:gd name="connsiteY31" fmla="*/ 0 h 182911"/>
              <a:gd name="connsiteX32" fmla="*/ 896633 w 1219677"/>
              <a:gd name="connsiteY32" fmla="*/ 24758 h 182911"/>
              <a:gd name="connsiteX33" fmla="*/ 831775 w 1219677"/>
              <a:gd name="connsiteY33" fmla="*/ 9798 h 182911"/>
              <a:gd name="connsiteX34" fmla="*/ 803862 w 1219677"/>
              <a:gd name="connsiteY34" fmla="*/ 12092 h 182911"/>
              <a:gd name="connsiteX35" fmla="*/ 802859 w 1219677"/>
              <a:gd name="connsiteY35" fmla="*/ 46457 h 182911"/>
              <a:gd name="connsiteX36" fmla="*/ 779821 w 1219677"/>
              <a:gd name="connsiteY36" fmla="*/ 46457 h 182911"/>
              <a:gd name="connsiteX37" fmla="*/ 779821 w 1219677"/>
              <a:gd name="connsiteY37" fmla="*/ 66865 h 182911"/>
              <a:gd name="connsiteX38" fmla="*/ 802046 w 1219677"/>
              <a:gd name="connsiteY38" fmla="*/ 66865 h 182911"/>
              <a:gd name="connsiteX39" fmla="*/ 802046 w 1219677"/>
              <a:gd name="connsiteY39" fmla="*/ 133300 h 182911"/>
              <a:gd name="connsiteX40" fmla="*/ 843867 w 1219677"/>
              <a:gd name="connsiteY40" fmla="*/ 182863 h 182911"/>
              <a:gd name="connsiteX41" fmla="*/ 865088 w 1219677"/>
              <a:gd name="connsiteY41" fmla="*/ 180283 h 182911"/>
              <a:gd name="connsiteX42" fmla="*/ 865088 w 1219677"/>
              <a:gd name="connsiteY42" fmla="*/ 157293 h 182911"/>
              <a:gd name="connsiteX43" fmla="*/ 850319 w 1219677"/>
              <a:gd name="connsiteY43" fmla="*/ 159109 h 182911"/>
              <a:gd name="connsiteX44" fmla="*/ 831727 w 1219677"/>
              <a:gd name="connsiteY44" fmla="*/ 131197 h 182911"/>
              <a:gd name="connsiteX45" fmla="*/ 831727 w 1219677"/>
              <a:gd name="connsiteY45" fmla="*/ 66913 h 182911"/>
              <a:gd name="connsiteX46" fmla="*/ 861407 w 1219677"/>
              <a:gd name="connsiteY46" fmla="*/ 66913 h 182911"/>
              <a:gd name="connsiteX47" fmla="*/ 861407 w 1219677"/>
              <a:gd name="connsiteY47" fmla="*/ 46504 h 182911"/>
              <a:gd name="connsiteX48" fmla="*/ 831727 w 1219677"/>
              <a:gd name="connsiteY48" fmla="*/ 46504 h 182911"/>
              <a:gd name="connsiteX49" fmla="*/ 831727 w 1219677"/>
              <a:gd name="connsiteY49" fmla="*/ 9798 h 182911"/>
              <a:gd name="connsiteX50" fmla="*/ 728681 w 1219677"/>
              <a:gd name="connsiteY50" fmla="*/ 113178 h 182911"/>
              <a:gd name="connsiteX51" fmla="*/ 728681 w 1219677"/>
              <a:gd name="connsiteY51" fmla="*/ 122737 h 182911"/>
              <a:gd name="connsiteX52" fmla="*/ 693790 w 1219677"/>
              <a:gd name="connsiteY52" fmla="*/ 161308 h 182911"/>
              <a:gd name="connsiteX53" fmla="*/ 669989 w 1219677"/>
              <a:gd name="connsiteY53" fmla="*/ 141377 h 182911"/>
              <a:gd name="connsiteX54" fmla="*/ 721990 w 1219677"/>
              <a:gd name="connsiteY54" fmla="*/ 113178 h 182911"/>
              <a:gd name="connsiteX55" fmla="*/ 728681 w 1219677"/>
              <a:gd name="connsiteY55" fmla="*/ 113178 h 182911"/>
              <a:gd name="connsiteX56" fmla="*/ 642125 w 1219677"/>
              <a:gd name="connsiteY56" fmla="*/ 80869 h 182911"/>
              <a:gd name="connsiteX57" fmla="*/ 670036 w 1219677"/>
              <a:gd name="connsiteY57" fmla="*/ 84262 h 182911"/>
              <a:gd name="connsiteX58" fmla="*/ 701055 w 1219677"/>
              <a:gd name="connsiteY58" fmla="*/ 63567 h 182911"/>
              <a:gd name="connsiteX59" fmla="*/ 728729 w 1219677"/>
              <a:gd name="connsiteY59" fmla="*/ 88373 h 182911"/>
              <a:gd name="connsiteX60" fmla="*/ 728729 w 1219677"/>
              <a:gd name="connsiteY60" fmla="*/ 95351 h 182911"/>
              <a:gd name="connsiteX61" fmla="*/ 725910 w 1219677"/>
              <a:gd name="connsiteY61" fmla="*/ 95351 h 182911"/>
              <a:gd name="connsiteX62" fmla="*/ 638540 w 1219677"/>
              <a:gd name="connsiteY62" fmla="*/ 142907 h 182911"/>
              <a:gd name="connsiteX63" fmla="*/ 684231 w 1219677"/>
              <a:gd name="connsiteY63" fmla="*/ 182672 h 182911"/>
              <a:gd name="connsiteX64" fmla="*/ 729255 w 1219677"/>
              <a:gd name="connsiteY64" fmla="*/ 156337 h 182911"/>
              <a:gd name="connsiteX65" fmla="*/ 732074 w 1219677"/>
              <a:gd name="connsiteY65" fmla="*/ 179327 h 182911"/>
              <a:gd name="connsiteX66" fmla="*/ 761804 w 1219677"/>
              <a:gd name="connsiteY66" fmla="*/ 179327 h 182911"/>
              <a:gd name="connsiteX67" fmla="*/ 757932 w 1219677"/>
              <a:gd name="connsiteY67" fmla="*/ 152992 h 182911"/>
              <a:gd name="connsiteX68" fmla="*/ 757932 w 1219677"/>
              <a:gd name="connsiteY68" fmla="*/ 95064 h 182911"/>
              <a:gd name="connsiteX69" fmla="*/ 704210 w 1219677"/>
              <a:gd name="connsiteY69" fmla="*/ 42872 h 182911"/>
              <a:gd name="connsiteX70" fmla="*/ 642125 w 1219677"/>
              <a:gd name="connsiteY70" fmla="*/ 80869 h 182911"/>
              <a:gd name="connsiteX71" fmla="*/ 549546 w 1219677"/>
              <a:gd name="connsiteY71" fmla="*/ 179327 h 182911"/>
              <a:gd name="connsiteX72" fmla="*/ 576693 w 1219677"/>
              <a:gd name="connsiteY72" fmla="*/ 179327 h 182911"/>
              <a:gd name="connsiteX73" fmla="*/ 623723 w 1219677"/>
              <a:gd name="connsiteY73" fmla="*/ 46504 h 182911"/>
              <a:gd name="connsiteX74" fmla="*/ 599157 w 1219677"/>
              <a:gd name="connsiteY74" fmla="*/ 46504 h 182911"/>
              <a:gd name="connsiteX75" fmla="*/ 566082 w 1219677"/>
              <a:gd name="connsiteY75" fmla="*/ 147591 h 182911"/>
              <a:gd name="connsiteX76" fmla="*/ 533248 w 1219677"/>
              <a:gd name="connsiteY76" fmla="*/ 46504 h 182911"/>
              <a:gd name="connsiteX77" fmla="*/ 502993 w 1219677"/>
              <a:gd name="connsiteY77" fmla="*/ 46504 h 182911"/>
              <a:gd name="connsiteX78" fmla="*/ 549546 w 1219677"/>
              <a:gd name="connsiteY78" fmla="*/ 179327 h 182911"/>
              <a:gd name="connsiteX79" fmla="*/ 426235 w 1219677"/>
              <a:gd name="connsiteY79" fmla="*/ 64571 h 182911"/>
              <a:gd name="connsiteX80" fmla="*/ 458067 w 1219677"/>
              <a:gd name="connsiteY80" fmla="*/ 112892 h 182911"/>
              <a:gd name="connsiteX81" fmla="*/ 426235 w 1219677"/>
              <a:gd name="connsiteY81" fmla="*/ 160973 h 182911"/>
              <a:gd name="connsiteX82" fmla="*/ 394691 w 1219677"/>
              <a:gd name="connsiteY82" fmla="*/ 112892 h 182911"/>
              <a:gd name="connsiteX83" fmla="*/ 426235 w 1219677"/>
              <a:gd name="connsiteY83" fmla="*/ 64571 h 182911"/>
              <a:gd name="connsiteX84" fmla="*/ 426235 w 1219677"/>
              <a:gd name="connsiteY84" fmla="*/ 42872 h 182911"/>
              <a:gd name="connsiteX85" fmla="*/ 362954 w 1219677"/>
              <a:gd name="connsiteY85" fmla="*/ 112892 h 182911"/>
              <a:gd name="connsiteX86" fmla="*/ 426235 w 1219677"/>
              <a:gd name="connsiteY86" fmla="*/ 182911 h 182911"/>
              <a:gd name="connsiteX87" fmla="*/ 489802 w 1219677"/>
              <a:gd name="connsiteY87" fmla="*/ 112892 h 182911"/>
              <a:gd name="connsiteX88" fmla="*/ 426235 w 1219677"/>
              <a:gd name="connsiteY88" fmla="*/ 42872 h 182911"/>
              <a:gd name="connsiteX89" fmla="*/ 224302 w 1219677"/>
              <a:gd name="connsiteY89" fmla="*/ 46504 h 182911"/>
              <a:gd name="connsiteX90" fmla="*/ 224302 w 1219677"/>
              <a:gd name="connsiteY90" fmla="*/ 179327 h 182911"/>
              <a:gd name="connsiteX91" fmla="*/ 253456 w 1219677"/>
              <a:gd name="connsiteY91" fmla="*/ 179327 h 182911"/>
              <a:gd name="connsiteX92" fmla="*/ 253456 w 1219677"/>
              <a:gd name="connsiteY92" fmla="*/ 103333 h 182911"/>
              <a:gd name="connsiteX93" fmla="*/ 284236 w 1219677"/>
              <a:gd name="connsiteY93" fmla="*/ 65575 h 182911"/>
              <a:gd name="connsiteX94" fmla="*/ 306699 w 1219677"/>
              <a:gd name="connsiteY94" fmla="*/ 94538 h 182911"/>
              <a:gd name="connsiteX95" fmla="*/ 306699 w 1219677"/>
              <a:gd name="connsiteY95" fmla="*/ 179279 h 182911"/>
              <a:gd name="connsiteX96" fmla="*/ 335903 w 1219677"/>
              <a:gd name="connsiteY96" fmla="*/ 179279 h 182911"/>
              <a:gd name="connsiteX97" fmla="*/ 335903 w 1219677"/>
              <a:gd name="connsiteY97" fmla="*/ 94299 h 182911"/>
              <a:gd name="connsiteX98" fmla="*/ 292792 w 1219677"/>
              <a:gd name="connsiteY98" fmla="*/ 42872 h 182911"/>
              <a:gd name="connsiteX99" fmla="*/ 251688 w 1219677"/>
              <a:gd name="connsiteY99" fmla="*/ 69207 h 182911"/>
              <a:gd name="connsiteX100" fmla="*/ 251640 w 1219677"/>
              <a:gd name="connsiteY100" fmla="*/ 46457 h 182911"/>
              <a:gd name="connsiteX101" fmla="*/ 224302 w 1219677"/>
              <a:gd name="connsiteY101" fmla="*/ 46457 h 182911"/>
              <a:gd name="connsiteX102" fmla="*/ 77189 w 1219677"/>
              <a:gd name="connsiteY102" fmla="*/ 46504 h 182911"/>
              <a:gd name="connsiteX103" fmla="*/ 77189 w 1219677"/>
              <a:gd name="connsiteY103" fmla="*/ 179327 h 182911"/>
              <a:gd name="connsiteX104" fmla="*/ 106391 w 1219677"/>
              <a:gd name="connsiteY104" fmla="*/ 179327 h 182911"/>
              <a:gd name="connsiteX105" fmla="*/ 106391 w 1219677"/>
              <a:gd name="connsiteY105" fmla="*/ 103333 h 182911"/>
              <a:gd name="connsiteX106" fmla="*/ 137172 w 1219677"/>
              <a:gd name="connsiteY106" fmla="*/ 65575 h 182911"/>
              <a:gd name="connsiteX107" fmla="*/ 159635 w 1219677"/>
              <a:gd name="connsiteY107" fmla="*/ 94538 h 182911"/>
              <a:gd name="connsiteX108" fmla="*/ 159635 w 1219677"/>
              <a:gd name="connsiteY108" fmla="*/ 179279 h 182911"/>
              <a:gd name="connsiteX109" fmla="*/ 188838 w 1219677"/>
              <a:gd name="connsiteY109" fmla="*/ 179279 h 182911"/>
              <a:gd name="connsiteX110" fmla="*/ 188838 w 1219677"/>
              <a:gd name="connsiteY110" fmla="*/ 94299 h 182911"/>
              <a:gd name="connsiteX111" fmla="*/ 145679 w 1219677"/>
              <a:gd name="connsiteY111" fmla="*/ 42872 h 182911"/>
              <a:gd name="connsiteX112" fmla="*/ 104623 w 1219677"/>
              <a:gd name="connsiteY112" fmla="*/ 69207 h 182911"/>
              <a:gd name="connsiteX113" fmla="*/ 104575 w 1219677"/>
              <a:gd name="connsiteY113" fmla="*/ 46457 h 182911"/>
              <a:gd name="connsiteX114" fmla="*/ 77189 w 1219677"/>
              <a:gd name="connsiteY114" fmla="*/ 46457 h 182911"/>
              <a:gd name="connsiteX115" fmla="*/ 0 w 1219677"/>
              <a:gd name="connsiteY115" fmla="*/ 179327 h 182911"/>
              <a:gd name="connsiteX116" fmla="*/ 30207 w 1219677"/>
              <a:gd name="connsiteY116" fmla="*/ 179327 h 182911"/>
              <a:gd name="connsiteX117" fmla="*/ 30207 w 1219677"/>
              <a:gd name="connsiteY117" fmla="*/ 46504 h 182911"/>
              <a:gd name="connsiteX118" fmla="*/ 0 w 1219677"/>
              <a:gd name="connsiteY118" fmla="*/ 46504 h 182911"/>
              <a:gd name="connsiteX119" fmla="*/ 0 w 1219677"/>
              <a:gd name="connsiteY119" fmla="*/ 179327 h 182911"/>
              <a:gd name="connsiteX120" fmla="*/ 0 w 1219677"/>
              <a:gd name="connsiteY120" fmla="*/ 24758 h 182911"/>
              <a:gd name="connsiteX121" fmla="*/ 30207 w 1219677"/>
              <a:gd name="connsiteY121" fmla="*/ 24758 h 182911"/>
              <a:gd name="connsiteX122" fmla="*/ 30207 w 1219677"/>
              <a:gd name="connsiteY122" fmla="*/ 0 h 182911"/>
              <a:gd name="connsiteX123" fmla="*/ 0 w 1219677"/>
              <a:gd name="connsiteY123" fmla="*/ 0 h 182911"/>
              <a:gd name="connsiteX124" fmla="*/ 0 w 1219677"/>
              <a:gd name="connsiteY124" fmla="*/ 24758 h 182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677" h="182911">
                <a:moveTo>
                  <a:pt x="1107982" y="46504"/>
                </a:moveTo>
                <a:lnTo>
                  <a:pt x="1107982" y="179327"/>
                </a:lnTo>
                <a:lnTo>
                  <a:pt x="1137184" y="179327"/>
                </a:lnTo>
                <a:lnTo>
                  <a:pt x="1137184" y="103333"/>
                </a:lnTo>
                <a:cubicBezTo>
                  <a:pt x="1137232" y="80343"/>
                  <a:pt x="1150662" y="65575"/>
                  <a:pt x="1167964" y="65575"/>
                </a:cubicBezTo>
                <a:cubicBezTo>
                  <a:pt x="1182445" y="65575"/>
                  <a:pt x="1190476" y="75373"/>
                  <a:pt x="1190476" y="94538"/>
                </a:cubicBezTo>
                <a:lnTo>
                  <a:pt x="1190476" y="179279"/>
                </a:lnTo>
                <a:lnTo>
                  <a:pt x="1219678" y="179279"/>
                </a:lnTo>
                <a:lnTo>
                  <a:pt x="1219678" y="94299"/>
                </a:lnTo>
                <a:cubicBezTo>
                  <a:pt x="1219678" y="59935"/>
                  <a:pt x="1205483" y="42872"/>
                  <a:pt x="1176519" y="42872"/>
                </a:cubicBezTo>
                <a:cubicBezTo>
                  <a:pt x="1158691" y="42872"/>
                  <a:pt x="1144975" y="51666"/>
                  <a:pt x="1135416" y="69207"/>
                </a:cubicBezTo>
                <a:lnTo>
                  <a:pt x="1135368" y="46457"/>
                </a:lnTo>
                <a:lnTo>
                  <a:pt x="1107982" y="46457"/>
                </a:lnTo>
                <a:close/>
                <a:moveTo>
                  <a:pt x="1017171" y="64571"/>
                </a:moveTo>
                <a:cubicBezTo>
                  <a:pt x="1036576" y="64571"/>
                  <a:pt x="1048954" y="81873"/>
                  <a:pt x="1048954" y="112892"/>
                </a:cubicBezTo>
                <a:cubicBezTo>
                  <a:pt x="1048954" y="143911"/>
                  <a:pt x="1036576" y="160973"/>
                  <a:pt x="1017171" y="160973"/>
                </a:cubicBezTo>
                <a:cubicBezTo>
                  <a:pt x="997527" y="160973"/>
                  <a:pt x="985626" y="144150"/>
                  <a:pt x="985626" y="112892"/>
                </a:cubicBezTo>
                <a:cubicBezTo>
                  <a:pt x="985626" y="81634"/>
                  <a:pt x="997479" y="64571"/>
                  <a:pt x="1017171" y="64571"/>
                </a:cubicBezTo>
                <a:moveTo>
                  <a:pt x="1017171" y="42872"/>
                </a:moveTo>
                <a:cubicBezTo>
                  <a:pt x="979652" y="42872"/>
                  <a:pt x="953843" y="70259"/>
                  <a:pt x="953843" y="112892"/>
                </a:cubicBezTo>
                <a:cubicBezTo>
                  <a:pt x="953843" y="155573"/>
                  <a:pt x="979413" y="182911"/>
                  <a:pt x="1017171" y="182911"/>
                </a:cubicBezTo>
                <a:cubicBezTo>
                  <a:pt x="1054929" y="182911"/>
                  <a:pt x="1080739" y="155573"/>
                  <a:pt x="1080739" y="112892"/>
                </a:cubicBezTo>
                <a:cubicBezTo>
                  <a:pt x="1080739" y="70259"/>
                  <a:pt x="1054881" y="42872"/>
                  <a:pt x="1017171" y="42872"/>
                </a:cubicBezTo>
                <a:moveTo>
                  <a:pt x="896633" y="179327"/>
                </a:moveTo>
                <a:lnTo>
                  <a:pt x="926838" y="179327"/>
                </a:lnTo>
                <a:lnTo>
                  <a:pt x="926838" y="46504"/>
                </a:lnTo>
                <a:lnTo>
                  <a:pt x="896633" y="46504"/>
                </a:lnTo>
                <a:lnTo>
                  <a:pt x="896633" y="179327"/>
                </a:lnTo>
                <a:close/>
                <a:moveTo>
                  <a:pt x="896633" y="24758"/>
                </a:moveTo>
                <a:lnTo>
                  <a:pt x="926838" y="24758"/>
                </a:lnTo>
                <a:lnTo>
                  <a:pt x="926838" y="0"/>
                </a:lnTo>
                <a:lnTo>
                  <a:pt x="896633" y="0"/>
                </a:lnTo>
                <a:lnTo>
                  <a:pt x="896633" y="24758"/>
                </a:lnTo>
                <a:close/>
                <a:moveTo>
                  <a:pt x="831775" y="9798"/>
                </a:moveTo>
                <a:lnTo>
                  <a:pt x="803862" y="12092"/>
                </a:lnTo>
                <a:lnTo>
                  <a:pt x="802859" y="46457"/>
                </a:lnTo>
                <a:lnTo>
                  <a:pt x="779821" y="46457"/>
                </a:lnTo>
                <a:lnTo>
                  <a:pt x="779821" y="66865"/>
                </a:lnTo>
                <a:lnTo>
                  <a:pt x="802046" y="66865"/>
                </a:lnTo>
                <a:lnTo>
                  <a:pt x="802046" y="133300"/>
                </a:lnTo>
                <a:cubicBezTo>
                  <a:pt x="802046" y="167904"/>
                  <a:pt x="812131" y="182863"/>
                  <a:pt x="843867" y="182863"/>
                </a:cubicBezTo>
                <a:cubicBezTo>
                  <a:pt x="850845" y="182863"/>
                  <a:pt x="857823" y="181812"/>
                  <a:pt x="865088" y="180283"/>
                </a:cubicBezTo>
                <a:lnTo>
                  <a:pt x="865088" y="157293"/>
                </a:lnTo>
                <a:cubicBezTo>
                  <a:pt x="859925" y="158584"/>
                  <a:pt x="855004" y="159109"/>
                  <a:pt x="850319" y="159109"/>
                </a:cubicBezTo>
                <a:cubicBezTo>
                  <a:pt x="834547" y="159109"/>
                  <a:pt x="831727" y="150602"/>
                  <a:pt x="831727" y="131197"/>
                </a:cubicBezTo>
                <a:lnTo>
                  <a:pt x="831727" y="66913"/>
                </a:lnTo>
                <a:lnTo>
                  <a:pt x="861407" y="66913"/>
                </a:lnTo>
                <a:lnTo>
                  <a:pt x="861407" y="46504"/>
                </a:lnTo>
                <a:lnTo>
                  <a:pt x="831727" y="46504"/>
                </a:lnTo>
                <a:lnTo>
                  <a:pt x="831727" y="9798"/>
                </a:lnTo>
                <a:close/>
                <a:moveTo>
                  <a:pt x="728681" y="113178"/>
                </a:moveTo>
                <a:lnTo>
                  <a:pt x="728681" y="122737"/>
                </a:lnTo>
                <a:cubicBezTo>
                  <a:pt x="728681" y="144484"/>
                  <a:pt x="713195" y="161308"/>
                  <a:pt x="693790" y="161308"/>
                </a:cubicBezTo>
                <a:cubicBezTo>
                  <a:pt x="679022" y="161308"/>
                  <a:pt x="669989" y="153278"/>
                  <a:pt x="669989" y="141377"/>
                </a:cubicBezTo>
                <a:cubicBezTo>
                  <a:pt x="669989" y="122737"/>
                  <a:pt x="687291" y="113178"/>
                  <a:pt x="721990" y="113178"/>
                </a:cubicBezTo>
                <a:lnTo>
                  <a:pt x="728681" y="113178"/>
                </a:lnTo>
                <a:close/>
                <a:moveTo>
                  <a:pt x="642125" y="80869"/>
                </a:moveTo>
                <a:lnTo>
                  <a:pt x="670036" y="84262"/>
                </a:lnTo>
                <a:cubicBezTo>
                  <a:pt x="672857" y="70545"/>
                  <a:pt x="683228" y="63567"/>
                  <a:pt x="701055" y="63567"/>
                </a:cubicBezTo>
                <a:cubicBezTo>
                  <a:pt x="719696" y="63567"/>
                  <a:pt x="728729" y="71549"/>
                  <a:pt x="728729" y="88373"/>
                </a:cubicBezTo>
                <a:lnTo>
                  <a:pt x="728729" y="95351"/>
                </a:lnTo>
                <a:lnTo>
                  <a:pt x="725910" y="95351"/>
                </a:lnTo>
                <a:cubicBezTo>
                  <a:pt x="667169" y="95351"/>
                  <a:pt x="638540" y="110836"/>
                  <a:pt x="638540" y="142907"/>
                </a:cubicBezTo>
                <a:cubicBezTo>
                  <a:pt x="638540" y="166135"/>
                  <a:pt x="656368" y="182672"/>
                  <a:pt x="684231" y="182672"/>
                </a:cubicBezTo>
                <a:cubicBezTo>
                  <a:pt x="704163" y="182672"/>
                  <a:pt x="720221" y="173400"/>
                  <a:pt x="729255" y="156337"/>
                </a:cubicBezTo>
                <a:cubicBezTo>
                  <a:pt x="729494" y="164845"/>
                  <a:pt x="730306" y="172396"/>
                  <a:pt x="732074" y="179327"/>
                </a:cubicBezTo>
                <a:lnTo>
                  <a:pt x="761804" y="179327"/>
                </a:lnTo>
                <a:cubicBezTo>
                  <a:pt x="758935" y="172396"/>
                  <a:pt x="757932" y="163602"/>
                  <a:pt x="757932" y="152992"/>
                </a:cubicBezTo>
                <a:lnTo>
                  <a:pt x="757932" y="95064"/>
                </a:lnTo>
                <a:cubicBezTo>
                  <a:pt x="757932" y="58883"/>
                  <a:pt x="742686" y="42872"/>
                  <a:pt x="704210" y="42872"/>
                </a:cubicBezTo>
                <a:cubicBezTo>
                  <a:pt x="668985" y="42872"/>
                  <a:pt x="648051" y="55777"/>
                  <a:pt x="642125" y="80869"/>
                </a:cubicBezTo>
                <a:moveTo>
                  <a:pt x="549546" y="179327"/>
                </a:moveTo>
                <a:lnTo>
                  <a:pt x="576693" y="179327"/>
                </a:lnTo>
                <a:lnTo>
                  <a:pt x="623723" y="46504"/>
                </a:lnTo>
                <a:lnTo>
                  <a:pt x="599157" y="46504"/>
                </a:lnTo>
                <a:lnTo>
                  <a:pt x="566082" y="147591"/>
                </a:lnTo>
                <a:lnTo>
                  <a:pt x="533248" y="46504"/>
                </a:lnTo>
                <a:lnTo>
                  <a:pt x="502993" y="46504"/>
                </a:lnTo>
                <a:lnTo>
                  <a:pt x="549546" y="179327"/>
                </a:lnTo>
                <a:close/>
                <a:moveTo>
                  <a:pt x="426235" y="64571"/>
                </a:moveTo>
                <a:cubicBezTo>
                  <a:pt x="445640" y="64571"/>
                  <a:pt x="458067" y="81873"/>
                  <a:pt x="458067" y="112892"/>
                </a:cubicBezTo>
                <a:cubicBezTo>
                  <a:pt x="458067" y="143911"/>
                  <a:pt x="445640" y="160973"/>
                  <a:pt x="426235" y="160973"/>
                </a:cubicBezTo>
                <a:cubicBezTo>
                  <a:pt x="406592" y="160973"/>
                  <a:pt x="394691" y="144150"/>
                  <a:pt x="394691" y="112892"/>
                </a:cubicBezTo>
                <a:cubicBezTo>
                  <a:pt x="394738" y="81634"/>
                  <a:pt x="406592" y="64571"/>
                  <a:pt x="426235" y="64571"/>
                </a:cubicBezTo>
                <a:moveTo>
                  <a:pt x="426235" y="42872"/>
                </a:moveTo>
                <a:cubicBezTo>
                  <a:pt x="388764" y="42872"/>
                  <a:pt x="362954" y="70259"/>
                  <a:pt x="362954" y="112892"/>
                </a:cubicBezTo>
                <a:cubicBezTo>
                  <a:pt x="362954" y="155573"/>
                  <a:pt x="388477" y="182911"/>
                  <a:pt x="426235" y="182911"/>
                </a:cubicBezTo>
                <a:cubicBezTo>
                  <a:pt x="463993" y="182911"/>
                  <a:pt x="489802" y="155573"/>
                  <a:pt x="489802" y="112892"/>
                </a:cubicBezTo>
                <a:cubicBezTo>
                  <a:pt x="489802" y="70259"/>
                  <a:pt x="463993" y="42872"/>
                  <a:pt x="426235" y="42872"/>
                </a:cubicBezTo>
                <a:moveTo>
                  <a:pt x="224302" y="46504"/>
                </a:moveTo>
                <a:lnTo>
                  <a:pt x="224302" y="179327"/>
                </a:lnTo>
                <a:lnTo>
                  <a:pt x="253456" y="179327"/>
                </a:lnTo>
                <a:lnTo>
                  <a:pt x="253456" y="103333"/>
                </a:lnTo>
                <a:cubicBezTo>
                  <a:pt x="253504" y="80343"/>
                  <a:pt x="266982" y="65575"/>
                  <a:pt x="284236" y="65575"/>
                </a:cubicBezTo>
                <a:cubicBezTo>
                  <a:pt x="298718" y="65575"/>
                  <a:pt x="306699" y="75373"/>
                  <a:pt x="306699" y="94538"/>
                </a:cubicBezTo>
                <a:lnTo>
                  <a:pt x="306699" y="179279"/>
                </a:lnTo>
                <a:lnTo>
                  <a:pt x="335903" y="179279"/>
                </a:lnTo>
                <a:lnTo>
                  <a:pt x="335903" y="94299"/>
                </a:lnTo>
                <a:cubicBezTo>
                  <a:pt x="335903" y="59935"/>
                  <a:pt x="321708" y="42872"/>
                  <a:pt x="292792" y="42872"/>
                </a:cubicBezTo>
                <a:cubicBezTo>
                  <a:pt x="274964" y="42872"/>
                  <a:pt x="261247" y="51666"/>
                  <a:pt x="251688" y="69207"/>
                </a:cubicBezTo>
                <a:lnTo>
                  <a:pt x="251640" y="46457"/>
                </a:lnTo>
                <a:lnTo>
                  <a:pt x="224302" y="46457"/>
                </a:lnTo>
                <a:close/>
                <a:moveTo>
                  <a:pt x="77189" y="46504"/>
                </a:moveTo>
                <a:lnTo>
                  <a:pt x="77189" y="179327"/>
                </a:lnTo>
                <a:lnTo>
                  <a:pt x="106391" y="179327"/>
                </a:lnTo>
                <a:lnTo>
                  <a:pt x="106391" y="103333"/>
                </a:lnTo>
                <a:cubicBezTo>
                  <a:pt x="106439" y="80343"/>
                  <a:pt x="119870" y="65575"/>
                  <a:pt x="137172" y="65575"/>
                </a:cubicBezTo>
                <a:cubicBezTo>
                  <a:pt x="151653" y="65575"/>
                  <a:pt x="159635" y="75373"/>
                  <a:pt x="159635" y="94538"/>
                </a:cubicBezTo>
                <a:lnTo>
                  <a:pt x="159635" y="179279"/>
                </a:lnTo>
                <a:lnTo>
                  <a:pt x="188838" y="179279"/>
                </a:lnTo>
                <a:lnTo>
                  <a:pt x="188838" y="94299"/>
                </a:lnTo>
                <a:cubicBezTo>
                  <a:pt x="188838" y="59935"/>
                  <a:pt x="174643" y="42872"/>
                  <a:pt x="145679" y="42872"/>
                </a:cubicBezTo>
                <a:cubicBezTo>
                  <a:pt x="127851" y="42872"/>
                  <a:pt x="114182" y="51666"/>
                  <a:pt x="104623" y="69207"/>
                </a:cubicBezTo>
                <a:lnTo>
                  <a:pt x="104575" y="46457"/>
                </a:lnTo>
                <a:lnTo>
                  <a:pt x="77189" y="46457"/>
                </a:lnTo>
                <a:close/>
                <a:moveTo>
                  <a:pt x="0" y="179327"/>
                </a:moveTo>
                <a:lnTo>
                  <a:pt x="30207" y="179327"/>
                </a:lnTo>
                <a:lnTo>
                  <a:pt x="30207" y="46504"/>
                </a:lnTo>
                <a:lnTo>
                  <a:pt x="0" y="46504"/>
                </a:lnTo>
                <a:lnTo>
                  <a:pt x="0" y="179327"/>
                </a:lnTo>
                <a:close/>
                <a:moveTo>
                  <a:pt x="0" y="24758"/>
                </a:moveTo>
                <a:lnTo>
                  <a:pt x="30207" y="24758"/>
                </a:lnTo>
                <a:lnTo>
                  <a:pt x="30207" y="0"/>
                </a:lnTo>
                <a:lnTo>
                  <a:pt x="0" y="0"/>
                </a:lnTo>
                <a:lnTo>
                  <a:pt x="0" y="24758"/>
                </a:ln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3" name="Vrije vorm: vorm 202">
            <a:extLst>
              <a:ext uri="{FF2B5EF4-FFF2-40B4-BE49-F238E27FC236}">
                <a16:creationId xmlns:a16="http://schemas.microsoft.com/office/drawing/2014/main" id="{61507882-5C09-AFEB-B812-B6EAEF4772AD}"/>
              </a:ext>
            </a:extLst>
          </p:cNvPr>
          <p:cNvSpPr/>
          <p:nvPr userDrawn="1"/>
        </p:nvSpPr>
        <p:spPr>
          <a:xfrm>
            <a:off x="7536165" y="3480414"/>
            <a:ext cx="568159" cy="331869"/>
          </a:xfrm>
          <a:custGeom>
            <a:avLst/>
            <a:gdLst>
              <a:gd name="connsiteX0" fmla="*/ 283398 w 568159"/>
              <a:gd name="connsiteY0" fmla="*/ 120492 h 331869"/>
              <a:gd name="connsiteX1" fmla="*/ 227076 w 568159"/>
              <a:gd name="connsiteY1" fmla="*/ 206853 h 331869"/>
              <a:gd name="connsiteX2" fmla="*/ 283398 w 568159"/>
              <a:gd name="connsiteY2" fmla="*/ 292700 h 331869"/>
              <a:gd name="connsiteX3" fmla="*/ 340230 w 568159"/>
              <a:gd name="connsiteY3" fmla="*/ 206853 h 331869"/>
              <a:gd name="connsiteX4" fmla="*/ 283398 w 568159"/>
              <a:gd name="connsiteY4" fmla="*/ 120492 h 331869"/>
              <a:gd name="connsiteX5" fmla="*/ 555700 w 568159"/>
              <a:gd name="connsiteY5" fmla="*/ 81752 h 331869"/>
              <a:gd name="connsiteX6" fmla="*/ 568159 w 568159"/>
              <a:gd name="connsiteY6" fmla="*/ 82263 h 331869"/>
              <a:gd name="connsiteX7" fmla="*/ 568159 w 568159"/>
              <a:gd name="connsiteY7" fmla="*/ 133378 h 331869"/>
              <a:gd name="connsiteX8" fmla="*/ 556638 w 568159"/>
              <a:gd name="connsiteY8" fmla="*/ 132867 h 331869"/>
              <a:gd name="connsiteX9" fmla="*/ 493406 w 568159"/>
              <a:gd name="connsiteY9" fmla="*/ 207706 h 331869"/>
              <a:gd name="connsiteX10" fmla="*/ 493406 w 568159"/>
              <a:gd name="connsiteY10" fmla="*/ 325297 h 331869"/>
              <a:gd name="connsiteX11" fmla="*/ 440413 w 568159"/>
              <a:gd name="connsiteY11" fmla="*/ 325297 h 331869"/>
              <a:gd name="connsiteX12" fmla="*/ 440413 w 568159"/>
              <a:gd name="connsiteY12" fmla="*/ 88151 h 331869"/>
              <a:gd name="connsiteX13" fmla="*/ 488798 w 568159"/>
              <a:gd name="connsiteY13" fmla="*/ 88151 h 331869"/>
              <a:gd name="connsiteX14" fmla="*/ 488798 w 568159"/>
              <a:gd name="connsiteY14" fmla="*/ 139352 h 331869"/>
              <a:gd name="connsiteX15" fmla="*/ 555700 w 568159"/>
              <a:gd name="connsiteY15" fmla="*/ 81752 h 331869"/>
              <a:gd name="connsiteX16" fmla="*/ 283398 w 568159"/>
              <a:gd name="connsiteY16" fmla="*/ 81752 h 331869"/>
              <a:gd name="connsiteX17" fmla="*/ 396893 w 568159"/>
              <a:gd name="connsiteY17" fmla="*/ 206853 h 331869"/>
              <a:gd name="connsiteX18" fmla="*/ 283398 w 568159"/>
              <a:gd name="connsiteY18" fmla="*/ 331869 h 331869"/>
              <a:gd name="connsiteX19" fmla="*/ 170413 w 568159"/>
              <a:gd name="connsiteY19" fmla="*/ 206853 h 331869"/>
              <a:gd name="connsiteX20" fmla="*/ 283398 w 568159"/>
              <a:gd name="connsiteY20" fmla="*/ 81752 h 331869"/>
              <a:gd name="connsiteX21" fmla="*/ 115372 w 568159"/>
              <a:gd name="connsiteY21" fmla="*/ 0 h 331869"/>
              <a:gd name="connsiteX22" fmla="*/ 161027 w 568159"/>
              <a:gd name="connsiteY22" fmla="*/ 4182 h 331869"/>
              <a:gd name="connsiteX23" fmla="*/ 161113 w 568159"/>
              <a:gd name="connsiteY23" fmla="*/ 4182 h 331869"/>
              <a:gd name="connsiteX24" fmla="*/ 161113 w 568159"/>
              <a:gd name="connsiteY24" fmla="*/ 42924 h 331869"/>
              <a:gd name="connsiteX25" fmla="*/ 129709 w 568159"/>
              <a:gd name="connsiteY25" fmla="*/ 39682 h 331869"/>
              <a:gd name="connsiteX26" fmla="*/ 90454 w 568159"/>
              <a:gd name="connsiteY26" fmla="*/ 81752 h 331869"/>
              <a:gd name="connsiteX27" fmla="*/ 90454 w 568159"/>
              <a:gd name="connsiteY27" fmla="*/ 88237 h 331869"/>
              <a:gd name="connsiteX28" fmla="*/ 148142 w 568159"/>
              <a:gd name="connsiteY28" fmla="*/ 88237 h 331869"/>
              <a:gd name="connsiteX29" fmla="*/ 148142 w 568159"/>
              <a:gd name="connsiteY29" fmla="*/ 124590 h 331869"/>
              <a:gd name="connsiteX30" fmla="*/ 91393 w 568159"/>
              <a:gd name="connsiteY30" fmla="*/ 124590 h 331869"/>
              <a:gd name="connsiteX31" fmla="*/ 91393 w 568159"/>
              <a:gd name="connsiteY31" fmla="*/ 325297 h 331869"/>
              <a:gd name="connsiteX32" fmla="*/ 39255 w 568159"/>
              <a:gd name="connsiteY32" fmla="*/ 325297 h 331869"/>
              <a:gd name="connsiteX33" fmla="*/ 39255 w 568159"/>
              <a:gd name="connsiteY33" fmla="*/ 124504 h 331869"/>
              <a:gd name="connsiteX34" fmla="*/ 0 w 568159"/>
              <a:gd name="connsiteY34" fmla="*/ 124504 h 331869"/>
              <a:gd name="connsiteX35" fmla="*/ 0 w 568159"/>
              <a:gd name="connsiteY35" fmla="*/ 88151 h 331869"/>
              <a:gd name="connsiteX36" fmla="*/ 39255 w 568159"/>
              <a:gd name="connsiteY36" fmla="*/ 88151 h 331869"/>
              <a:gd name="connsiteX37" fmla="*/ 39255 w 568159"/>
              <a:gd name="connsiteY37" fmla="*/ 83543 h 331869"/>
              <a:gd name="connsiteX38" fmla="*/ 115372 w 568159"/>
              <a:gd name="connsiteY38" fmla="*/ 0 h 331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68159" h="331869">
                <a:moveTo>
                  <a:pt x="283398" y="120492"/>
                </a:moveTo>
                <a:cubicBezTo>
                  <a:pt x="248324" y="120492"/>
                  <a:pt x="227076" y="150872"/>
                  <a:pt x="227076" y="206853"/>
                </a:cubicBezTo>
                <a:cubicBezTo>
                  <a:pt x="227076" y="262662"/>
                  <a:pt x="248324" y="292700"/>
                  <a:pt x="283398" y="292700"/>
                </a:cubicBezTo>
                <a:cubicBezTo>
                  <a:pt x="318042" y="292700"/>
                  <a:pt x="340230" y="262235"/>
                  <a:pt x="340230" y="206853"/>
                </a:cubicBezTo>
                <a:cubicBezTo>
                  <a:pt x="340230" y="151384"/>
                  <a:pt x="318042" y="120492"/>
                  <a:pt x="283398" y="120492"/>
                </a:cubicBezTo>
                <a:close/>
                <a:moveTo>
                  <a:pt x="555700" y="81752"/>
                </a:moveTo>
                <a:cubicBezTo>
                  <a:pt x="559369" y="81752"/>
                  <a:pt x="563551" y="81752"/>
                  <a:pt x="568159" y="82263"/>
                </a:cubicBezTo>
                <a:lnTo>
                  <a:pt x="568159" y="133378"/>
                </a:lnTo>
                <a:cubicBezTo>
                  <a:pt x="563124" y="132867"/>
                  <a:pt x="558943" y="132867"/>
                  <a:pt x="556638" y="132867"/>
                </a:cubicBezTo>
                <a:cubicBezTo>
                  <a:pt x="518408" y="132867"/>
                  <a:pt x="493492" y="161027"/>
                  <a:pt x="493406" y="207706"/>
                </a:cubicBezTo>
                <a:lnTo>
                  <a:pt x="493406" y="325297"/>
                </a:lnTo>
                <a:lnTo>
                  <a:pt x="440413" y="325297"/>
                </a:lnTo>
                <a:lnTo>
                  <a:pt x="440413" y="88151"/>
                </a:lnTo>
                <a:lnTo>
                  <a:pt x="488798" y="88151"/>
                </a:lnTo>
                <a:lnTo>
                  <a:pt x="488798" y="139352"/>
                </a:lnTo>
                <a:cubicBezTo>
                  <a:pt x="500746" y="100610"/>
                  <a:pt x="522420" y="81752"/>
                  <a:pt x="555700" y="81752"/>
                </a:cubicBezTo>
                <a:close/>
                <a:moveTo>
                  <a:pt x="283398" y="81752"/>
                </a:moveTo>
                <a:cubicBezTo>
                  <a:pt x="350812" y="81752"/>
                  <a:pt x="396893" y="130648"/>
                  <a:pt x="396893" y="206853"/>
                </a:cubicBezTo>
                <a:cubicBezTo>
                  <a:pt x="396893" y="282971"/>
                  <a:pt x="350812" y="331869"/>
                  <a:pt x="283398" y="331869"/>
                </a:cubicBezTo>
                <a:cubicBezTo>
                  <a:pt x="216067" y="331869"/>
                  <a:pt x="170413" y="282971"/>
                  <a:pt x="170413" y="206853"/>
                </a:cubicBezTo>
                <a:cubicBezTo>
                  <a:pt x="170413" y="130648"/>
                  <a:pt x="216495" y="81752"/>
                  <a:pt x="283398" y="81752"/>
                </a:cubicBezTo>
                <a:close/>
                <a:moveTo>
                  <a:pt x="115372" y="0"/>
                </a:moveTo>
                <a:cubicBezTo>
                  <a:pt x="131501" y="0"/>
                  <a:pt x="146690" y="939"/>
                  <a:pt x="161027" y="4182"/>
                </a:cubicBezTo>
                <a:lnTo>
                  <a:pt x="161113" y="4182"/>
                </a:lnTo>
                <a:lnTo>
                  <a:pt x="161113" y="42924"/>
                </a:lnTo>
                <a:cubicBezTo>
                  <a:pt x="147715" y="40619"/>
                  <a:pt x="137559" y="39682"/>
                  <a:pt x="129709" y="39682"/>
                </a:cubicBezTo>
                <a:cubicBezTo>
                  <a:pt x="101976" y="39682"/>
                  <a:pt x="90454" y="52651"/>
                  <a:pt x="90454" y="81752"/>
                </a:cubicBezTo>
                <a:lnTo>
                  <a:pt x="90454" y="88237"/>
                </a:lnTo>
                <a:lnTo>
                  <a:pt x="148142" y="88237"/>
                </a:lnTo>
                <a:lnTo>
                  <a:pt x="148142" y="124590"/>
                </a:lnTo>
                <a:lnTo>
                  <a:pt x="91393" y="124590"/>
                </a:lnTo>
                <a:lnTo>
                  <a:pt x="91393" y="325297"/>
                </a:lnTo>
                <a:lnTo>
                  <a:pt x="39255" y="325297"/>
                </a:lnTo>
                <a:lnTo>
                  <a:pt x="39255" y="124504"/>
                </a:lnTo>
                <a:lnTo>
                  <a:pt x="0" y="124504"/>
                </a:lnTo>
                <a:lnTo>
                  <a:pt x="0" y="88151"/>
                </a:lnTo>
                <a:lnTo>
                  <a:pt x="39255" y="88151"/>
                </a:lnTo>
                <a:lnTo>
                  <a:pt x="39255" y="83543"/>
                </a:lnTo>
                <a:cubicBezTo>
                  <a:pt x="39255" y="26710"/>
                  <a:pt x="63233" y="0"/>
                  <a:pt x="115372" y="0"/>
                </a:cubicBez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4" name="Rechthoek 203">
            <a:extLst>
              <a:ext uri="{FF2B5EF4-FFF2-40B4-BE49-F238E27FC236}">
                <a16:creationId xmlns:a16="http://schemas.microsoft.com/office/drawing/2014/main" id="{D2823E83-337B-EBE8-2DC9-AC1B405239E1}"/>
              </a:ext>
            </a:extLst>
          </p:cNvPr>
          <p:cNvSpPr/>
          <p:nvPr userDrawn="1"/>
        </p:nvSpPr>
        <p:spPr>
          <a:xfrm>
            <a:off x="0" y="0"/>
            <a:ext cx="7397922" cy="6858000"/>
          </a:xfrm>
          <a:prstGeom prst="rect">
            <a:avLst/>
          </a:prstGeom>
          <a:solidFill>
            <a:srgbClr val="F5C8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87" name="Tijdelijke aanduiding voor tekst 411">
            <a:extLst>
              <a:ext uri="{FF2B5EF4-FFF2-40B4-BE49-F238E27FC236}">
                <a16:creationId xmlns:a16="http://schemas.microsoft.com/office/drawing/2014/main" id="{2DD235E8-9887-7DB1-1767-962D38F47A0D}"/>
              </a:ext>
            </a:extLst>
          </p:cNvPr>
          <p:cNvSpPr txBox="1">
            <a:spLocks/>
          </p:cNvSpPr>
          <p:nvPr userDrawn="1"/>
        </p:nvSpPr>
        <p:spPr>
          <a:xfrm>
            <a:off x="-22812" y="357116"/>
            <a:ext cx="1588678" cy="4539078"/>
          </a:xfrm>
          <a:custGeom>
            <a:avLst/>
            <a:gdLst>
              <a:gd name="connsiteX0" fmla="*/ 0 w 1588678"/>
              <a:gd name="connsiteY0" fmla="*/ 0 h 4539078"/>
              <a:gd name="connsiteX1" fmla="*/ 75652 w 1588678"/>
              <a:gd name="connsiteY1" fmla="*/ 0 h 4539078"/>
              <a:gd name="connsiteX2" fmla="*/ 811307 w 1588678"/>
              <a:gd name="connsiteY2" fmla="*/ 722686 h 4539078"/>
              <a:gd name="connsiteX3" fmla="*/ 1588678 w 1588678"/>
              <a:gd name="connsiteY3" fmla="*/ 1513026 h 4539078"/>
              <a:gd name="connsiteX4" fmla="*/ 811307 w 1588678"/>
              <a:gd name="connsiteY4" fmla="*/ 2303366 h 4539078"/>
              <a:gd name="connsiteX5" fmla="*/ 75652 w 1588678"/>
              <a:gd name="connsiteY5" fmla="*/ 3026052 h 4539078"/>
              <a:gd name="connsiteX6" fmla="*/ 811307 w 1588678"/>
              <a:gd name="connsiteY6" fmla="*/ 3748738 h 4539078"/>
              <a:gd name="connsiteX7" fmla="*/ 1588678 w 1588678"/>
              <a:gd name="connsiteY7" fmla="*/ 4539078 h 4539078"/>
              <a:gd name="connsiteX8" fmla="*/ 1513026 w 1588678"/>
              <a:gd name="connsiteY8" fmla="*/ 4539078 h 4539078"/>
              <a:gd name="connsiteX9" fmla="*/ 777372 w 1588678"/>
              <a:gd name="connsiteY9" fmla="*/ 3816392 h 4539078"/>
              <a:gd name="connsiteX10" fmla="*/ 0 w 1588678"/>
              <a:gd name="connsiteY10" fmla="*/ 3026052 h 4539078"/>
              <a:gd name="connsiteX11" fmla="*/ 777372 w 1588678"/>
              <a:gd name="connsiteY11" fmla="*/ 2235712 h 4539078"/>
              <a:gd name="connsiteX12" fmla="*/ 1513026 w 1588678"/>
              <a:gd name="connsiteY12" fmla="*/ 1513026 h 4539078"/>
              <a:gd name="connsiteX13" fmla="*/ 777372 w 1588678"/>
              <a:gd name="connsiteY13" fmla="*/ 790340 h 4539078"/>
              <a:gd name="connsiteX14" fmla="*/ 0 w 1588678"/>
              <a:gd name="connsiteY14" fmla="*/ 0 h 453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8678" h="4539078">
                <a:moveTo>
                  <a:pt x="0" y="0"/>
                </a:moveTo>
                <a:lnTo>
                  <a:pt x="75652" y="0"/>
                </a:lnTo>
                <a:cubicBezTo>
                  <a:pt x="75652" y="354913"/>
                  <a:pt x="432942" y="533558"/>
                  <a:pt x="811307" y="722686"/>
                </a:cubicBezTo>
                <a:cubicBezTo>
                  <a:pt x="1193454" y="913760"/>
                  <a:pt x="1588678" y="1111750"/>
                  <a:pt x="1588678" y="1513026"/>
                </a:cubicBezTo>
                <a:cubicBezTo>
                  <a:pt x="1588678" y="1914302"/>
                  <a:pt x="1193454" y="2112292"/>
                  <a:pt x="811307" y="2303366"/>
                </a:cubicBezTo>
                <a:cubicBezTo>
                  <a:pt x="433050" y="2492494"/>
                  <a:pt x="75652" y="2670815"/>
                  <a:pt x="75652" y="3026052"/>
                </a:cubicBezTo>
                <a:cubicBezTo>
                  <a:pt x="75652" y="3381289"/>
                  <a:pt x="432942" y="3559610"/>
                  <a:pt x="811307" y="3748738"/>
                </a:cubicBezTo>
                <a:cubicBezTo>
                  <a:pt x="1193454" y="3939812"/>
                  <a:pt x="1588678" y="4137478"/>
                  <a:pt x="1588678" y="4539078"/>
                </a:cubicBezTo>
                <a:lnTo>
                  <a:pt x="1513026" y="4539078"/>
                </a:lnTo>
                <a:cubicBezTo>
                  <a:pt x="1513026" y="4184166"/>
                  <a:pt x="1155736" y="4005520"/>
                  <a:pt x="777372" y="3816392"/>
                </a:cubicBezTo>
                <a:cubicBezTo>
                  <a:pt x="395225" y="3625319"/>
                  <a:pt x="0" y="3427328"/>
                  <a:pt x="0" y="3026052"/>
                </a:cubicBezTo>
                <a:cubicBezTo>
                  <a:pt x="0" y="2624776"/>
                  <a:pt x="395225" y="2426786"/>
                  <a:pt x="777372" y="2235712"/>
                </a:cubicBezTo>
                <a:cubicBezTo>
                  <a:pt x="1155628" y="2046584"/>
                  <a:pt x="1513026" y="1868263"/>
                  <a:pt x="1513026" y="1513026"/>
                </a:cubicBezTo>
                <a:cubicBezTo>
                  <a:pt x="1513026" y="1157789"/>
                  <a:pt x="1155736" y="979468"/>
                  <a:pt x="777372" y="790340"/>
                </a:cubicBezTo>
                <a:cubicBezTo>
                  <a:pt x="395225" y="599266"/>
                  <a:pt x="0" y="40160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FFF9E0">
                  <a:alpha val="19000"/>
                </a:srgbClr>
              </a:gs>
              <a:gs pos="50000">
                <a:srgbClr val="FFF9E0">
                  <a:alpha val="49804"/>
                </a:srgbClr>
              </a:gs>
              <a:gs pos="100000">
                <a:srgbClr val="FFF9E0">
                  <a:alpha val="0"/>
                </a:srgbClr>
              </a:gs>
            </a:gsLst>
            <a:lin ang="5400000" scaled="1"/>
          </a:gradFill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730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2682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4013" indent="-354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6575" indent="-2682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</a:t>
            </a:r>
          </a:p>
        </p:txBody>
      </p:sp>
      <p:sp>
        <p:nvSpPr>
          <p:cNvPr id="43" name="Vrije vorm: vorm 42">
            <a:extLst>
              <a:ext uri="{FF2B5EF4-FFF2-40B4-BE49-F238E27FC236}">
                <a16:creationId xmlns:a16="http://schemas.microsoft.com/office/drawing/2014/main" id="{4E5C3AE7-6AAB-6EA4-9D49-942D82E1682F}"/>
              </a:ext>
            </a:extLst>
          </p:cNvPr>
          <p:cNvSpPr/>
          <p:nvPr/>
        </p:nvSpPr>
        <p:spPr>
          <a:xfrm>
            <a:off x="1436100" y="268654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49695 w 167268"/>
              <a:gd name="connsiteY6" fmla="*/ 84117 h 167268"/>
              <a:gd name="connsiteX7" fmla="*/ 59732 w 167268"/>
              <a:gd name="connsiteY7" fmla="*/ 59732 h 167268"/>
              <a:gd name="connsiteX8" fmla="*/ 107523 w 167268"/>
              <a:gd name="connsiteY8" fmla="*/ 59732 h 167268"/>
              <a:gd name="connsiteX9" fmla="*/ 107523 w 167268"/>
              <a:gd name="connsiteY9" fmla="*/ 107523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7350"/>
                  <a:pt x="49959" y="102591"/>
                  <a:pt x="49695" y="84117"/>
                </a:cubicBezTo>
                <a:cubicBezTo>
                  <a:pt x="49552" y="74957"/>
                  <a:pt x="53185" y="66143"/>
                  <a:pt x="59732" y="59732"/>
                </a:cubicBezTo>
                <a:cubicBezTo>
                  <a:pt x="72934" y="46534"/>
                  <a:pt x="94321" y="46534"/>
                  <a:pt x="107523" y="59732"/>
                </a:cubicBezTo>
                <a:cubicBezTo>
                  <a:pt x="120725" y="72929"/>
                  <a:pt x="120725" y="94325"/>
                  <a:pt x="107523" y="107523"/>
                </a:cubicBezTo>
                <a:cubicBezTo>
                  <a:pt x="101131" y="113745"/>
                  <a:pt x="92540" y="117182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sp>
        <p:nvSpPr>
          <p:cNvPr id="45" name="Vrije vorm: vorm 44">
            <a:extLst>
              <a:ext uri="{FF2B5EF4-FFF2-40B4-BE49-F238E27FC236}">
                <a16:creationId xmlns:a16="http://schemas.microsoft.com/office/drawing/2014/main" id="{C4C69539-A594-FD56-6A35-58FF5FCE785E}"/>
              </a:ext>
            </a:extLst>
          </p:cNvPr>
          <p:cNvSpPr/>
          <p:nvPr/>
        </p:nvSpPr>
        <p:spPr>
          <a:xfrm>
            <a:off x="2955752" y="268654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49695 w 167268"/>
              <a:gd name="connsiteY6" fmla="*/ 84117 h 167268"/>
              <a:gd name="connsiteX7" fmla="*/ 59732 w 167268"/>
              <a:gd name="connsiteY7" fmla="*/ 59732 h 167268"/>
              <a:gd name="connsiteX8" fmla="*/ 107523 w 167268"/>
              <a:gd name="connsiteY8" fmla="*/ 59732 h 167268"/>
              <a:gd name="connsiteX9" fmla="*/ 107523 w 167268"/>
              <a:gd name="connsiteY9" fmla="*/ 107523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7350"/>
                  <a:pt x="49959" y="102591"/>
                  <a:pt x="49695" y="84117"/>
                </a:cubicBezTo>
                <a:cubicBezTo>
                  <a:pt x="49552" y="74957"/>
                  <a:pt x="53185" y="66143"/>
                  <a:pt x="59732" y="59732"/>
                </a:cubicBezTo>
                <a:cubicBezTo>
                  <a:pt x="72934" y="46534"/>
                  <a:pt x="94321" y="46534"/>
                  <a:pt x="107523" y="59732"/>
                </a:cubicBezTo>
                <a:cubicBezTo>
                  <a:pt x="120725" y="72929"/>
                  <a:pt x="120725" y="94325"/>
                  <a:pt x="107523" y="107523"/>
                </a:cubicBezTo>
                <a:cubicBezTo>
                  <a:pt x="101131" y="113745"/>
                  <a:pt x="92540" y="117182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grpSp>
        <p:nvGrpSpPr>
          <p:cNvPr id="163" name="Groep 162">
            <a:extLst>
              <a:ext uri="{FF2B5EF4-FFF2-40B4-BE49-F238E27FC236}">
                <a16:creationId xmlns:a16="http://schemas.microsoft.com/office/drawing/2014/main" id="{8731AB22-EB0B-7705-3405-9855734AEAE6}"/>
              </a:ext>
            </a:extLst>
          </p:cNvPr>
          <p:cNvGrpSpPr/>
          <p:nvPr userDrawn="1"/>
        </p:nvGrpSpPr>
        <p:grpSpPr>
          <a:xfrm>
            <a:off x="676275" y="1028479"/>
            <a:ext cx="151965" cy="151965"/>
            <a:chOff x="676275" y="1028479"/>
            <a:chExt cx="151965" cy="151965"/>
          </a:xfrm>
        </p:grpSpPr>
        <p:sp>
          <p:nvSpPr>
            <p:cNvPr id="54" name="Vrije vorm: vorm 53">
              <a:extLst>
                <a:ext uri="{FF2B5EF4-FFF2-40B4-BE49-F238E27FC236}">
                  <a16:creationId xmlns:a16="http://schemas.microsoft.com/office/drawing/2014/main" id="{B721ED27-068D-A9AD-5F1D-E603301402F7}"/>
                </a:ext>
              </a:extLst>
            </p:cNvPr>
            <p:cNvSpPr/>
            <p:nvPr/>
          </p:nvSpPr>
          <p:spPr>
            <a:xfrm>
              <a:off x="676275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5" name="Vrije vorm: vorm 54">
              <a:extLst>
                <a:ext uri="{FF2B5EF4-FFF2-40B4-BE49-F238E27FC236}">
                  <a16:creationId xmlns:a16="http://schemas.microsoft.com/office/drawing/2014/main" id="{3EC05E37-E9A5-5895-70A3-26FBCAC9FDF8}"/>
                </a:ext>
              </a:extLst>
            </p:cNvPr>
            <p:cNvSpPr/>
            <p:nvPr/>
          </p:nvSpPr>
          <p:spPr>
            <a:xfrm>
              <a:off x="676275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9732 w 167268"/>
                <a:gd name="connsiteY6" fmla="*/ 107284 h 167268"/>
                <a:gd name="connsiteX7" fmla="*/ 59254 w 167268"/>
                <a:gd name="connsiteY7" fmla="*/ 59975 h 167268"/>
                <a:gd name="connsiteX8" fmla="*/ 59732 w 167268"/>
                <a:gd name="connsiteY8" fmla="*/ 59493 h 167268"/>
                <a:gd name="connsiteX9" fmla="*/ 107045 w 167268"/>
                <a:gd name="connsiteY9" fmla="*/ 59010 h 167268"/>
                <a:gd name="connsiteX10" fmla="*/ 107523 w 167268"/>
                <a:gd name="connsiteY10" fmla="*/ 59493 h 167268"/>
                <a:gd name="connsiteX11" fmla="*/ 108001 w 167268"/>
                <a:gd name="connsiteY11" fmla="*/ 106801 h 167268"/>
                <a:gd name="connsiteX12" fmla="*/ 107523 w 167268"/>
                <a:gd name="connsiteY12" fmla="*/ 107284 h 167268"/>
                <a:gd name="connsiteX13" fmla="*/ 83627 w 167268"/>
                <a:gd name="connsiteY13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74678" y="117093"/>
                    <a:pt x="66100" y="113572"/>
                    <a:pt x="59732" y="107284"/>
                  </a:cubicBezTo>
                  <a:cubicBezTo>
                    <a:pt x="46529" y="94354"/>
                    <a:pt x="46315" y="73173"/>
                    <a:pt x="59254" y="59975"/>
                  </a:cubicBezTo>
                  <a:cubicBezTo>
                    <a:pt x="59409" y="59813"/>
                    <a:pt x="59564" y="59652"/>
                    <a:pt x="59732" y="59493"/>
                  </a:cubicBezTo>
                  <a:cubicBezTo>
                    <a:pt x="72659" y="46295"/>
                    <a:pt x="93843" y="46079"/>
                    <a:pt x="107045" y="59010"/>
                  </a:cubicBezTo>
                  <a:cubicBezTo>
                    <a:pt x="107200" y="59169"/>
                    <a:pt x="107367" y="59330"/>
                    <a:pt x="107523" y="59493"/>
                  </a:cubicBezTo>
                  <a:cubicBezTo>
                    <a:pt x="120725" y="72424"/>
                    <a:pt x="120940" y="93603"/>
                    <a:pt x="108001" y="106801"/>
                  </a:cubicBezTo>
                  <a:cubicBezTo>
                    <a:pt x="107845" y="106963"/>
                    <a:pt x="107690" y="107125"/>
                    <a:pt x="107523" y="107284"/>
                  </a:cubicBezTo>
                  <a:cubicBezTo>
                    <a:pt x="101155" y="113572"/>
                    <a:pt x="92576" y="117093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57" name="Groep 156">
            <a:extLst>
              <a:ext uri="{FF2B5EF4-FFF2-40B4-BE49-F238E27FC236}">
                <a16:creationId xmlns:a16="http://schemas.microsoft.com/office/drawing/2014/main" id="{0B80B5B9-7165-F285-68BA-300394543AC2}"/>
              </a:ext>
            </a:extLst>
          </p:cNvPr>
          <p:cNvGrpSpPr/>
          <p:nvPr userDrawn="1"/>
        </p:nvGrpSpPr>
        <p:grpSpPr>
          <a:xfrm>
            <a:off x="2195927" y="1028479"/>
            <a:ext cx="151965" cy="151965"/>
            <a:chOff x="2195927" y="1028479"/>
            <a:chExt cx="151965" cy="151965"/>
          </a:xfrm>
        </p:grpSpPr>
        <p:sp>
          <p:nvSpPr>
            <p:cNvPr id="56" name="Vrije vorm: vorm 55">
              <a:extLst>
                <a:ext uri="{FF2B5EF4-FFF2-40B4-BE49-F238E27FC236}">
                  <a16:creationId xmlns:a16="http://schemas.microsoft.com/office/drawing/2014/main" id="{ECCEBEA7-6B2E-AA98-177C-74E7A9DD60EB}"/>
                </a:ext>
              </a:extLst>
            </p:cNvPr>
            <p:cNvSpPr/>
            <p:nvPr/>
          </p:nvSpPr>
          <p:spPr>
            <a:xfrm>
              <a:off x="2195927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7" name="Vrije vorm: vorm 56">
              <a:extLst>
                <a:ext uri="{FF2B5EF4-FFF2-40B4-BE49-F238E27FC236}">
                  <a16:creationId xmlns:a16="http://schemas.microsoft.com/office/drawing/2014/main" id="{2AF6DBA9-A6EF-A638-E228-9F1A50B158A5}"/>
                </a:ext>
              </a:extLst>
            </p:cNvPr>
            <p:cNvSpPr/>
            <p:nvPr/>
          </p:nvSpPr>
          <p:spPr>
            <a:xfrm>
              <a:off x="2195927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7 h 167268"/>
                <a:gd name="connsiteX7" fmla="*/ 84105 w 167268"/>
                <a:gd name="connsiteY7" fmla="*/ 50175 h 167268"/>
                <a:gd name="connsiteX8" fmla="*/ 117320 w 167268"/>
                <a:gd name="connsiteY8" fmla="*/ 83869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8"/>
                    <a:pt x="50281" y="101863"/>
                    <a:pt x="50412" y="83387"/>
                  </a:cubicBezTo>
                  <a:cubicBezTo>
                    <a:pt x="50544" y="64912"/>
                    <a:pt x="65634" y="50042"/>
                    <a:pt x="84105" y="50175"/>
                  </a:cubicBezTo>
                  <a:cubicBezTo>
                    <a:pt x="102588" y="50309"/>
                    <a:pt x="117451" y="65393"/>
                    <a:pt x="117320" y="83869"/>
                  </a:cubicBezTo>
                  <a:cubicBezTo>
                    <a:pt x="117260" y="92657"/>
                    <a:pt x="113736" y="101068"/>
                    <a:pt x="107523" y="107284"/>
                  </a:cubicBezTo>
                  <a:cubicBezTo>
                    <a:pt x="101178" y="113593"/>
                    <a:pt x="92576" y="117119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2" name="Groep 161">
            <a:extLst>
              <a:ext uri="{FF2B5EF4-FFF2-40B4-BE49-F238E27FC236}">
                <a16:creationId xmlns:a16="http://schemas.microsoft.com/office/drawing/2014/main" id="{7B7D2BA0-D05A-A0A2-0B6B-6A26CC015F37}"/>
              </a:ext>
            </a:extLst>
          </p:cNvPr>
          <p:cNvGrpSpPr/>
          <p:nvPr userDrawn="1"/>
        </p:nvGrpSpPr>
        <p:grpSpPr>
          <a:xfrm>
            <a:off x="1436100" y="1788305"/>
            <a:ext cx="151965" cy="151965"/>
            <a:chOff x="1436100" y="1788305"/>
            <a:chExt cx="151965" cy="151965"/>
          </a:xfrm>
        </p:grpSpPr>
        <p:sp>
          <p:nvSpPr>
            <p:cNvPr id="68" name="Vrije vorm: vorm 67">
              <a:extLst>
                <a:ext uri="{FF2B5EF4-FFF2-40B4-BE49-F238E27FC236}">
                  <a16:creationId xmlns:a16="http://schemas.microsoft.com/office/drawing/2014/main" id="{8A125716-26D8-31F5-8C30-D9F2919D2C94}"/>
                </a:ext>
              </a:extLst>
            </p:cNvPr>
            <p:cNvSpPr/>
            <p:nvPr/>
          </p:nvSpPr>
          <p:spPr>
            <a:xfrm>
              <a:off x="1436100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69" name="Vrije vorm: vorm 68">
              <a:extLst>
                <a:ext uri="{FF2B5EF4-FFF2-40B4-BE49-F238E27FC236}">
                  <a16:creationId xmlns:a16="http://schemas.microsoft.com/office/drawing/2014/main" id="{BB004EFC-EFCE-790B-285E-3BE07FAE7556}"/>
                </a:ext>
              </a:extLst>
            </p:cNvPr>
            <p:cNvSpPr/>
            <p:nvPr/>
          </p:nvSpPr>
          <p:spPr>
            <a:xfrm>
              <a:off x="1436100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58" name="Groep 157">
            <a:extLst>
              <a:ext uri="{FF2B5EF4-FFF2-40B4-BE49-F238E27FC236}">
                <a16:creationId xmlns:a16="http://schemas.microsoft.com/office/drawing/2014/main" id="{984FA816-DE39-A0E1-8328-81C54E0D0358}"/>
              </a:ext>
            </a:extLst>
          </p:cNvPr>
          <p:cNvGrpSpPr/>
          <p:nvPr userDrawn="1"/>
        </p:nvGrpSpPr>
        <p:grpSpPr>
          <a:xfrm>
            <a:off x="2955752" y="1788305"/>
            <a:ext cx="151965" cy="151965"/>
            <a:chOff x="2955752" y="1788305"/>
            <a:chExt cx="151965" cy="151965"/>
          </a:xfrm>
        </p:grpSpPr>
        <p:sp>
          <p:nvSpPr>
            <p:cNvPr id="70" name="Vrije vorm: vorm 69">
              <a:extLst>
                <a:ext uri="{FF2B5EF4-FFF2-40B4-BE49-F238E27FC236}">
                  <a16:creationId xmlns:a16="http://schemas.microsoft.com/office/drawing/2014/main" id="{AD86F847-8E61-1D6F-78D0-FB5A19372180}"/>
                </a:ext>
              </a:extLst>
            </p:cNvPr>
            <p:cNvSpPr/>
            <p:nvPr/>
          </p:nvSpPr>
          <p:spPr>
            <a:xfrm>
              <a:off x="2955752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71" name="Vrije vorm: vorm 70">
              <a:extLst>
                <a:ext uri="{FF2B5EF4-FFF2-40B4-BE49-F238E27FC236}">
                  <a16:creationId xmlns:a16="http://schemas.microsoft.com/office/drawing/2014/main" id="{FDEAE792-505A-B947-5B3D-F2D7F7551D23}"/>
                </a:ext>
              </a:extLst>
            </p:cNvPr>
            <p:cNvSpPr/>
            <p:nvPr/>
          </p:nvSpPr>
          <p:spPr>
            <a:xfrm>
              <a:off x="2955752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4" name="Groep 163">
            <a:extLst>
              <a:ext uri="{FF2B5EF4-FFF2-40B4-BE49-F238E27FC236}">
                <a16:creationId xmlns:a16="http://schemas.microsoft.com/office/drawing/2014/main" id="{B0A7183E-C35F-6C61-AEE0-F1C935378057}"/>
              </a:ext>
            </a:extLst>
          </p:cNvPr>
          <p:cNvGrpSpPr/>
          <p:nvPr userDrawn="1"/>
        </p:nvGrpSpPr>
        <p:grpSpPr>
          <a:xfrm>
            <a:off x="676275" y="2548131"/>
            <a:ext cx="151965" cy="151965"/>
            <a:chOff x="676275" y="2548131"/>
            <a:chExt cx="151965" cy="151965"/>
          </a:xfrm>
        </p:grpSpPr>
        <p:sp>
          <p:nvSpPr>
            <p:cNvPr id="80" name="Vrije vorm: vorm 79">
              <a:extLst>
                <a:ext uri="{FF2B5EF4-FFF2-40B4-BE49-F238E27FC236}">
                  <a16:creationId xmlns:a16="http://schemas.microsoft.com/office/drawing/2014/main" id="{D2E2D6AA-4CA8-D20E-CBDB-5434A2E39CED}"/>
                </a:ext>
              </a:extLst>
            </p:cNvPr>
            <p:cNvSpPr/>
            <p:nvPr/>
          </p:nvSpPr>
          <p:spPr>
            <a:xfrm>
              <a:off x="676275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1" name="Vrije vorm: vorm 80">
              <a:extLst>
                <a:ext uri="{FF2B5EF4-FFF2-40B4-BE49-F238E27FC236}">
                  <a16:creationId xmlns:a16="http://schemas.microsoft.com/office/drawing/2014/main" id="{4301B2DD-311B-2255-EA5B-04951991C33C}"/>
                </a:ext>
              </a:extLst>
            </p:cNvPr>
            <p:cNvSpPr/>
            <p:nvPr/>
          </p:nvSpPr>
          <p:spPr>
            <a:xfrm>
              <a:off x="676275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1" name="Groep 160">
            <a:extLst>
              <a:ext uri="{FF2B5EF4-FFF2-40B4-BE49-F238E27FC236}">
                <a16:creationId xmlns:a16="http://schemas.microsoft.com/office/drawing/2014/main" id="{CE4F4FA7-E506-2F57-F370-F6834CB0762A}"/>
              </a:ext>
            </a:extLst>
          </p:cNvPr>
          <p:cNvGrpSpPr/>
          <p:nvPr userDrawn="1"/>
        </p:nvGrpSpPr>
        <p:grpSpPr>
          <a:xfrm>
            <a:off x="2195927" y="2548131"/>
            <a:ext cx="151965" cy="151965"/>
            <a:chOff x="2195927" y="2548131"/>
            <a:chExt cx="151965" cy="151965"/>
          </a:xfrm>
        </p:grpSpPr>
        <p:sp>
          <p:nvSpPr>
            <p:cNvPr id="82" name="Vrije vorm: vorm 81">
              <a:extLst>
                <a:ext uri="{FF2B5EF4-FFF2-40B4-BE49-F238E27FC236}">
                  <a16:creationId xmlns:a16="http://schemas.microsoft.com/office/drawing/2014/main" id="{567D651F-B8AF-EB1B-946A-90EC4F80C48D}"/>
                </a:ext>
              </a:extLst>
            </p:cNvPr>
            <p:cNvSpPr/>
            <p:nvPr/>
          </p:nvSpPr>
          <p:spPr>
            <a:xfrm>
              <a:off x="2195927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3" name="Vrije vorm: vorm 82">
              <a:extLst>
                <a:ext uri="{FF2B5EF4-FFF2-40B4-BE49-F238E27FC236}">
                  <a16:creationId xmlns:a16="http://schemas.microsoft.com/office/drawing/2014/main" id="{C58E6801-4084-0EAD-A0FE-E6C5FE4198EF}"/>
                </a:ext>
              </a:extLst>
            </p:cNvPr>
            <p:cNvSpPr/>
            <p:nvPr/>
          </p:nvSpPr>
          <p:spPr>
            <a:xfrm>
              <a:off x="2195927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0" name="Groep 159">
            <a:extLst>
              <a:ext uri="{FF2B5EF4-FFF2-40B4-BE49-F238E27FC236}">
                <a16:creationId xmlns:a16="http://schemas.microsoft.com/office/drawing/2014/main" id="{C9687D3C-EE2D-58ED-5ED2-6F58BFF75D3D}"/>
              </a:ext>
            </a:extLst>
          </p:cNvPr>
          <p:cNvGrpSpPr/>
          <p:nvPr userDrawn="1"/>
        </p:nvGrpSpPr>
        <p:grpSpPr>
          <a:xfrm>
            <a:off x="3715579" y="2548131"/>
            <a:ext cx="151965" cy="151965"/>
            <a:chOff x="3715579" y="2548131"/>
            <a:chExt cx="151965" cy="151965"/>
          </a:xfrm>
        </p:grpSpPr>
        <p:sp>
          <p:nvSpPr>
            <p:cNvPr id="84" name="Vrije vorm: vorm 83">
              <a:extLst>
                <a:ext uri="{FF2B5EF4-FFF2-40B4-BE49-F238E27FC236}">
                  <a16:creationId xmlns:a16="http://schemas.microsoft.com/office/drawing/2014/main" id="{9CFB7428-1640-7106-71E3-CEEC9C2199A2}"/>
                </a:ext>
              </a:extLst>
            </p:cNvPr>
            <p:cNvSpPr/>
            <p:nvPr/>
          </p:nvSpPr>
          <p:spPr>
            <a:xfrm>
              <a:off x="3715579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5" name="Vrije vorm: vorm 84">
              <a:extLst>
                <a:ext uri="{FF2B5EF4-FFF2-40B4-BE49-F238E27FC236}">
                  <a16:creationId xmlns:a16="http://schemas.microsoft.com/office/drawing/2014/main" id="{E639F2F6-22F6-E6C0-30E7-C9A4563FD620}"/>
                </a:ext>
              </a:extLst>
            </p:cNvPr>
            <p:cNvSpPr/>
            <p:nvPr/>
          </p:nvSpPr>
          <p:spPr>
            <a:xfrm>
              <a:off x="3715579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5" name="Groep 164">
            <a:extLst>
              <a:ext uri="{FF2B5EF4-FFF2-40B4-BE49-F238E27FC236}">
                <a16:creationId xmlns:a16="http://schemas.microsoft.com/office/drawing/2014/main" id="{03DF1EB7-0FEA-269F-398C-FE1B27505950}"/>
              </a:ext>
            </a:extLst>
          </p:cNvPr>
          <p:cNvGrpSpPr/>
          <p:nvPr userDrawn="1"/>
        </p:nvGrpSpPr>
        <p:grpSpPr>
          <a:xfrm>
            <a:off x="1436100" y="3307957"/>
            <a:ext cx="151965" cy="151965"/>
            <a:chOff x="1436100" y="3307957"/>
            <a:chExt cx="151965" cy="151965"/>
          </a:xfrm>
        </p:grpSpPr>
        <p:sp>
          <p:nvSpPr>
            <p:cNvPr id="94" name="Vrije vorm: vorm 93">
              <a:extLst>
                <a:ext uri="{FF2B5EF4-FFF2-40B4-BE49-F238E27FC236}">
                  <a16:creationId xmlns:a16="http://schemas.microsoft.com/office/drawing/2014/main" id="{5E364CBB-B959-5E3F-73C1-837472B06288}"/>
                </a:ext>
              </a:extLst>
            </p:cNvPr>
            <p:cNvSpPr/>
            <p:nvPr/>
          </p:nvSpPr>
          <p:spPr>
            <a:xfrm>
              <a:off x="1436100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5" name="Vrije vorm: vorm 94">
              <a:extLst>
                <a:ext uri="{FF2B5EF4-FFF2-40B4-BE49-F238E27FC236}">
                  <a16:creationId xmlns:a16="http://schemas.microsoft.com/office/drawing/2014/main" id="{CD16A07E-9EFA-E89B-BC1C-46C9F7A82B72}"/>
                </a:ext>
              </a:extLst>
            </p:cNvPr>
            <p:cNvSpPr/>
            <p:nvPr/>
          </p:nvSpPr>
          <p:spPr>
            <a:xfrm>
              <a:off x="1436100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6" name="Groep 165">
            <a:extLst>
              <a:ext uri="{FF2B5EF4-FFF2-40B4-BE49-F238E27FC236}">
                <a16:creationId xmlns:a16="http://schemas.microsoft.com/office/drawing/2014/main" id="{C1B70BE9-407A-0E6A-3837-8939A0171A04}"/>
              </a:ext>
            </a:extLst>
          </p:cNvPr>
          <p:cNvGrpSpPr/>
          <p:nvPr userDrawn="1"/>
        </p:nvGrpSpPr>
        <p:grpSpPr>
          <a:xfrm>
            <a:off x="2955752" y="3307957"/>
            <a:ext cx="151965" cy="151965"/>
            <a:chOff x="2955752" y="3307957"/>
            <a:chExt cx="151965" cy="151965"/>
          </a:xfrm>
        </p:grpSpPr>
        <p:sp>
          <p:nvSpPr>
            <p:cNvPr id="96" name="Vrije vorm: vorm 95">
              <a:extLst>
                <a:ext uri="{FF2B5EF4-FFF2-40B4-BE49-F238E27FC236}">
                  <a16:creationId xmlns:a16="http://schemas.microsoft.com/office/drawing/2014/main" id="{88F45089-4D4B-BB1C-967C-CCCB812909CD}"/>
                </a:ext>
              </a:extLst>
            </p:cNvPr>
            <p:cNvSpPr/>
            <p:nvPr/>
          </p:nvSpPr>
          <p:spPr>
            <a:xfrm>
              <a:off x="2955752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7" name="Vrije vorm: vorm 96">
              <a:extLst>
                <a:ext uri="{FF2B5EF4-FFF2-40B4-BE49-F238E27FC236}">
                  <a16:creationId xmlns:a16="http://schemas.microsoft.com/office/drawing/2014/main" id="{FEB8741D-9861-0DD8-5ED8-7FA803D11C83}"/>
                </a:ext>
              </a:extLst>
            </p:cNvPr>
            <p:cNvSpPr/>
            <p:nvPr/>
          </p:nvSpPr>
          <p:spPr>
            <a:xfrm>
              <a:off x="2955752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7" name="Groep 166">
            <a:extLst>
              <a:ext uri="{FF2B5EF4-FFF2-40B4-BE49-F238E27FC236}">
                <a16:creationId xmlns:a16="http://schemas.microsoft.com/office/drawing/2014/main" id="{E06E8170-EAEE-0BF4-0C2B-18C473117278}"/>
              </a:ext>
            </a:extLst>
          </p:cNvPr>
          <p:cNvGrpSpPr/>
          <p:nvPr userDrawn="1"/>
        </p:nvGrpSpPr>
        <p:grpSpPr>
          <a:xfrm>
            <a:off x="676275" y="4067783"/>
            <a:ext cx="151965" cy="151965"/>
            <a:chOff x="676275" y="4067783"/>
            <a:chExt cx="151965" cy="151965"/>
          </a:xfrm>
        </p:grpSpPr>
        <p:sp>
          <p:nvSpPr>
            <p:cNvPr id="106" name="Vrije vorm: vorm 105">
              <a:extLst>
                <a:ext uri="{FF2B5EF4-FFF2-40B4-BE49-F238E27FC236}">
                  <a16:creationId xmlns:a16="http://schemas.microsoft.com/office/drawing/2014/main" id="{511D45D6-CD2D-0AA6-E1D5-D47F40E65CCC}"/>
                </a:ext>
              </a:extLst>
            </p:cNvPr>
            <p:cNvSpPr/>
            <p:nvPr/>
          </p:nvSpPr>
          <p:spPr>
            <a:xfrm>
              <a:off x="676275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7" name="Vrije vorm: vorm 106">
              <a:extLst>
                <a:ext uri="{FF2B5EF4-FFF2-40B4-BE49-F238E27FC236}">
                  <a16:creationId xmlns:a16="http://schemas.microsoft.com/office/drawing/2014/main" id="{8EAFF20B-5065-ACDD-E494-01B2BB3E9DAC}"/>
                </a:ext>
              </a:extLst>
            </p:cNvPr>
            <p:cNvSpPr/>
            <p:nvPr/>
          </p:nvSpPr>
          <p:spPr>
            <a:xfrm>
              <a:off x="676275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8" name="Groep 167">
            <a:extLst>
              <a:ext uri="{FF2B5EF4-FFF2-40B4-BE49-F238E27FC236}">
                <a16:creationId xmlns:a16="http://schemas.microsoft.com/office/drawing/2014/main" id="{1B6FD9A4-DACA-37B9-98F4-C71FEFD0B974}"/>
              </a:ext>
            </a:extLst>
          </p:cNvPr>
          <p:cNvGrpSpPr/>
          <p:nvPr userDrawn="1"/>
        </p:nvGrpSpPr>
        <p:grpSpPr>
          <a:xfrm>
            <a:off x="2195927" y="4067783"/>
            <a:ext cx="151965" cy="151965"/>
            <a:chOff x="2195927" y="4067783"/>
            <a:chExt cx="151965" cy="151965"/>
          </a:xfrm>
        </p:grpSpPr>
        <p:sp>
          <p:nvSpPr>
            <p:cNvPr id="108" name="Vrije vorm: vorm 107">
              <a:extLst>
                <a:ext uri="{FF2B5EF4-FFF2-40B4-BE49-F238E27FC236}">
                  <a16:creationId xmlns:a16="http://schemas.microsoft.com/office/drawing/2014/main" id="{CCED135B-B3C7-89A4-FFCF-16DF9B96CF81}"/>
                </a:ext>
              </a:extLst>
            </p:cNvPr>
            <p:cNvSpPr/>
            <p:nvPr/>
          </p:nvSpPr>
          <p:spPr>
            <a:xfrm>
              <a:off x="2195927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9" name="Vrije vorm: vorm 108">
              <a:extLst>
                <a:ext uri="{FF2B5EF4-FFF2-40B4-BE49-F238E27FC236}">
                  <a16:creationId xmlns:a16="http://schemas.microsoft.com/office/drawing/2014/main" id="{86E06E43-40C0-FE50-372F-270A08CD1B3D}"/>
                </a:ext>
              </a:extLst>
            </p:cNvPr>
            <p:cNvSpPr/>
            <p:nvPr/>
          </p:nvSpPr>
          <p:spPr>
            <a:xfrm>
              <a:off x="2195927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9" name="Groep 168">
            <a:extLst>
              <a:ext uri="{FF2B5EF4-FFF2-40B4-BE49-F238E27FC236}">
                <a16:creationId xmlns:a16="http://schemas.microsoft.com/office/drawing/2014/main" id="{5A57400C-83D1-42EE-0DA7-984A6AF4083F}"/>
              </a:ext>
            </a:extLst>
          </p:cNvPr>
          <p:cNvGrpSpPr/>
          <p:nvPr userDrawn="1"/>
        </p:nvGrpSpPr>
        <p:grpSpPr>
          <a:xfrm>
            <a:off x="3715579" y="4067783"/>
            <a:ext cx="151965" cy="151965"/>
            <a:chOff x="3715579" y="4067783"/>
            <a:chExt cx="151965" cy="151965"/>
          </a:xfrm>
        </p:grpSpPr>
        <p:sp>
          <p:nvSpPr>
            <p:cNvPr id="110" name="Vrije vorm: vorm 109">
              <a:extLst>
                <a:ext uri="{FF2B5EF4-FFF2-40B4-BE49-F238E27FC236}">
                  <a16:creationId xmlns:a16="http://schemas.microsoft.com/office/drawing/2014/main" id="{EABEDE96-38F2-5BAA-68C2-E6590E25BE89}"/>
                </a:ext>
              </a:extLst>
            </p:cNvPr>
            <p:cNvSpPr/>
            <p:nvPr/>
          </p:nvSpPr>
          <p:spPr>
            <a:xfrm>
              <a:off x="3715579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11" name="Vrije vorm: vorm 110">
              <a:extLst>
                <a:ext uri="{FF2B5EF4-FFF2-40B4-BE49-F238E27FC236}">
                  <a16:creationId xmlns:a16="http://schemas.microsoft.com/office/drawing/2014/main" id="{176FE4EA-22C5-CD7D-7E9E-873C98741317}"/>
                </a:ext>
              </a:extLst>
            </p:cNvPr>
            <p:cNvSpPr/>
            <p:nvPr/>
          </p:nvSpPr>
          <p:spPr>
            <a:xfrm>
              <a:off x="3715579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3" name="Groep 172">
            <a:extLst>
              <a:ext uri="{FF2B5EF4-FFF2-40B4-BE49-F238E27FC236}">
                <a16:creationId xmlns:a16="http://schemas.microsoft.com/office/drawing/2014/main" id="{FC4D7A25-396F-3AFA-1066-5827587DA31B}"/>
              </a:ext>
            </a:extLst>
          </p:cNvPr>
          <p:cNvGrpSpPr/>
          <p:nvPr userDrawn="1"/>
        </p:nvGrpSpPr>
        <p:grpSpPr>
          <a:xfrm>
            <a:off x="1436100" y="4827608"/>
            <a:ext cx="151965" cy="151965"/>
            <a:chOff x="1436100" y="4827608"/>
            <a:chExt cx="151965" cy="151965"/>
          </a:xfrm>
        </p:grpSpPr>
        <p:sp>
          <p:nvSpPr>
            <p:cNvPr id="120" name="Vrije vorm: vorm 119">
              <a:extLst>
                <a:ext uri="{FF2B5EF4-FFF2-40B4-BE49-F238E27FC236}">
                  <a16:creationId xmlns:a16="http://schemas.microsoft.com/office/drawing/2014/main" id="{B99BE0C3-DDCF-3D29-E6AA-729C69DF8DCA}"/>
                </a:ext>
              </a:extLst>
            </p:cNvPr>
            <p:cNvSpPr/>
            <p:nvPr/>
          </p:nvSpPr>
          <p:spPr>
            <a:xfrm>
              <a:off x="1436100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1" name="Vrije vorm: vorm 120">
              <a:extLst>
                <a:ext uri="{FF2B5EF4-FFF2-40B4-BE49-F238E27FC236}">
                  <a16:creationId xmlns:a16="http://schemas.microsoft.com/office/drawing/2014/main" id="{95341127-ED96-6205-BED2-8464D0EF171F}"/>
                </a:ext>
              </a:extLst>
            </p:cNvPr>
            <p:cNvSpPr/>
            <p:nvPr/>
          </p:nvSpPr>
          <p:spPr>
            <a:xfrm>
              <a:off x="1436100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2" name="Groep 171">
            <a:extLst>
              <a:ext uri="{FF2B5EF4-FFF2-40B4-BE49-F238E27FC236}">
                <a16:creationId xmlns:a16="http://schemas.microsoft.com/office/drawing/2014/main" id="{28B60DA0-1E7D-BC41-6366-B45B6A63782F}"/>
              </a:ext>
            </a:extLst>
          </p:cNvPr>
          <p:cNvGrpSpPr/>
          <p:nvPr userDrawn="1"/>
        </p:nvGrpSpPr>
        <p:grpSpPr>
          <a:xfrm>
            <a:off x="2955752" y="4827608"/>
            <a:ext cx="151965" cy="151965"/>
            <a:chOff x="2955752" y="4827608"/>
            <a:chExt cx="151965" cy="151965"/>
          </a:xfrm>
        </p:grpSpPr>
        <p:sp>
          <p:nvSpPr>
            <p:cNvPr id="122" name="Vrije vorm: vorm 121">
              <a:extLst>
                <a:ext uri="{FF2B5EF4-FFF2-40B4-BE49-F238E27FC236}">
                  <a16:creationId xmlns:a16="http://schemas.microsoft.com/office/drawing/2014/main" id="{4BB71F70-ACAD-5A30-7281-776037A25D62}"/>
                </a:ext>
              </a:extLst>
            </p:cNvPr>
            <p:cNvSpPr/>
            <p:nvPr/>
          </p:nvSpPr>
          <p:spPr>
            <a:xfrm>
              <a:off x="2955752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3" name="Vrije vorm: vorm 122">
              <a:extLst>
                <a:ext uri="{FF2B5EF4-FFF2-40B4-BE49-F238E27FC236}">
                  <a16:creationId xmlns:a16="http://schemas.microsoft.com/office/drawing/2014/main" id="{5D68C5F5-57DF-AB10-6C5B-3431B86D4D32}"/>
                </a:ext>
              </a:extLst>
            </p:cNvPr>
            <p:cNvSpPr/>
            <p:nvPr/>
          </p:nvSpPr>
          <p:spPr>
            <a:xfrm>
              <a:off x="2955752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4" name="Groep 173">
            <a:extLst>
              <a:ext uri="{FF2B5EF4-FFF2-40B4-BE49-F238E27FC236}">
                <a16:creationId xmlns:a16="http://schemas.microsoft.com/office/drawing/2014/main" id="{28019D78-9898-BF7B-6646-ECCF0ACA1DB8}"/>
              </a:ext>
            </a:extLst>
          </p:cNvPr>
          <p:cNvGrpSpPr/>
          <p:nvPr userDrawn="1"/>
        </p:nvGrpSpPr>
        <p:grpSpPr>
          <a:xfrm>
            <a:off x="676275" y="5587435"/>
            <a:ext cx="151965" cy="151965"/>
            <a:chOff x="676275" y="5587435"/>
            <a:chExt cx="151965" cy="151965"/>
          </a:xfrm>
        </p:grpSpPr>
        <p:sp>
          <p:nvSpPr>
            <p:cNvPr id="132" name="Vrije vorm: vorm 131">
              <a:extLst>
                <a:ext uri="{FF2B5EF4-FFF2-40B4-BE49-F238E27FC236}">
                  <a16:creationId xmlns:a16="http://schemas.microsoft.com/office/drawing/2014/main" id="{0BAFE9C3-BE22-B38D-708F-E80A7E743E01}"/>
                </a:ext>
              </a:extLst>
            </p:cNvPr>
            <p:cNvSpPr/>
            <p:nvPr/>
          </p:nvSpPr>
          <p:spPr>
            <a:xfrm>
              <a:off x="676275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3" name="Vrije vorm: vorm 132">
              <a:extLst>
                <a:ext uri="{FF2B5EF4-FFF2-40B4-BE49-F238E27FC236}">
                  <a16:creationId xmlns:a16="http://schemas.microsoft.com/office/drawing/2014/main" id="{C60C56A3-815B-AE9B-03C5-7AF6E64A4793}"/>
                </a:ext>
              </a:extLst>
            </p:cNvPr>
            <p:cNvSpPr/>
            <p:nvPr/>
          </p:nvSpPr>
          <p:spPr>
            <a:xfrm>
              <a:off x="676275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grpSp>
        <p:nvGrpSpPr>
          <p:cNvPr id="175" name="Groep 174">
            <a:extLst>
              <a:ext uri="{FF2B5EF4-FFF2-40B4-BE49-F238E27FC236}">
                <a16:creationId xmlns:a16="http://schemas.microsoft.com/office/drawing/2014/main" id="{F144AE15-1859-C558-5995-5A64A15E93E7}"/>
              </a:ext>
            </a:extLst>
          </p:cNvPr>
          <p:cNvGrpSpPr/>
          <p:nvPr userDrawn="1"/>
        </p:nvGrpSpPr>
        <p:grpSpPr>
          <a:xfrm>
            <a:off x="2195927" y="5587435"/>
            <a:ext cx="151965" cy="151965"/>
            <a:chOff x="2195927" y="5587435"/>
            <a:chExt cx="151965" cy="151965"/>
          </a:xfrm>
        </p:grpSpPr>
        <p:sp>
          <p:nvSpPr>
            <p:cNvPr id="134" name="Vrije vorm: vorm 133">
              <a:extLst>
                <a:ext uri="{FF2B5EF4-FFF2-40B4-BE49-F238E27FC236}">
                  <a16:creationId xmlns:a16="http://schemas.microsoft.com/office/drawing/2014/main" id="{EA4DC19E-7F78-D7B2-1F34-4DF8F33D195D}"/>
                </a:ext>
              </a:extLst>
            </p:cNvPr>
            <p:cNvSpPr/>
            <p:nvPr/>
          </p:nvSpPr>
          <p:spPr>
            <a:xfrm>
              <a:off x="2195927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5" name="Vrije vorm: vorm 134">
              <a:extLst>
                <a:ext uri="{FF2B5EF4-FFF2-40B4-BE49-F238E27FC236}">
                  <a16:creationId xmlns:a16="http://schemas.microsoft.com/office/drawing/2014/main" id="{E5D83847-8FB2-630F-4432-B7C10E2FC3C2}"/>
                </a:ext>
              </a:extLst>
            </p:cNvPr>
            <p:cNvSpPr/>
            <p:nvPr/>
          </p:nvSpPr>
          <p:spPr>
            <a:xfrm>
              <a:off x="2195927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6" name="Groep 175">
            <a:extLst>
              <a:ext uri="{FF2B5EF4-FFF2-40B4-BE49-F238E27FC236}">
                <a16:creationId xmlns:a16="http://schemas.microsoft.com/office/drawing/2014/main" id="{A9468737-5BF2-67A4-F738-FC0A3656D10C}"/>
              </a:ext>
            </a:extLst>
          </p:cNvPr>
          <p:cNvGrpSpPr/>
          <p:nvPr userDrawn="1"/>
        </p:nvGrpSpPr>
        <p:grpSpPr>
          <a:xfrm>
            <a:off x="3715579" y="5587435"/>
            <a:ext cx="151965" cy="151965"/>
            <a:chOff x="3715579" y="5587435"/>
            <a:chExt cx="151965" cy="151965"/>
          </a:xfrm>
        </p:grpSpPr>
        <p:sp>
          <p:nvSpPr>
            <p:cNvPr id="136" name="Vrije vorm: vorm 135">
              <a:extLst>
                <a:ext uri="{FF2B5EF4-FFF2-40B4-BE49-F238E27FC236}">
                  <a16:creationId xmlns:a16="http://schemas.microsoft.com/office/drawing/2014/main" id="{F97241AD-ECDD-F220-12EA-3C2C973141B2}"/>
                </a:ext>
              </a:extLst>
            </p:cNvPr>
            <p:cNvSpPr/>
            <p:nvPr/>
          </p:nvSpPr>
          <p:spPr>
            <a:xfrm>
              <a:off x="3715579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7" name="Vrije vorm: vorm 136">
              <a:extLst>
                <a:ext uri="{FF2B5EF4-FFF2-40B4-BE49-F238E27FC236}">
                  <a16:creationId xmlns:a16="http://schemas.microsoft.com/office/drawing/2014/main" id="{54FAEAC3-B54A-3D25-2565-095439C1DC7D}"/>
                </a:ext>
              </a:extLst>
            </p:cNvPr>
            <p:cNvSpPr/>
            <p:nvPr/>
          </p:nvSpPr>
          <p:spPr>
            <a:xfrm>
              <a:off x="3715579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sp>
        <p:nvSpPr>
          <p:cNvPr id="147" name="Vrije vorm: vorm 146">
            <a:extLst>
              <a:ext uri="{FF2B5EF4-FFF2-40B4-BE49-F238E27FC236}">
                <a16:creationId xmlns:a16="http://schemas.microsoft.com/office/drawing/2014/main" id="{DE56784E-09B2-7D5E-6A60-1DFCF78DEF8F}"/>
              </a:ext>
            </a:extLst>
          </p:cNvPr>
          <p:cNvSpPr/>
          <p:nvPr/>
        </p:nvSpPr>
        <p:spPr>
          <a:xfrm>
            <a:off x="1436100" y="6347260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4 h 167268"/>
              <a:gd name="connsiteX8" fmla="*/ 117320 w 167268"/>
              <a:gd name="connsiteY8" fmla="*/ 83866 h 167268"/>
              <a:gd name="connsiteX9" fmla="*/ 107523 w 167268"/>
              <a:gd name="connsiteY9" fmla="*/ 107283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4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59"/>
                  <a:pt x="113736" y="101071"/>
                  <a:pt x="107523" y="107283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grpSp>
        <p:nvGrpSpPr>
          <p:cNvPr id="178" name="Groep 177">
            <a:extLst>
              <a:ext uri="{FF2B5EF4-FFF2-40B4-BE49-F238E27FC236}">
                <a16:creationId xmlns:a16="http://schemas.microsoft.com/office/drawing/2014/main" id="{1F73781F-BBE0-E7F9-3F98-C90A89CBF082}"/>
              </a:ext>
            </a:extLst>
          </p:cNvPr>
          <p:cNvGrpSpPr/>
          <p:nvPr userDrawn="1"/>
        </p:nvGrpSpPr>
        <p:grpSpPr>
          <a:xfrm>
            <a:off x="2955752" y="6347260"/>
            <a:ext cx="151965" cy="151965"/>
            <a:chOff x="2955752" y="6347260"/>
            <a:chExt cx="151965" cy="151965"/>
          </a:xfrm>
        </p:grpSpPr>
        <p:sp>
          <p:nvSpPr>
            <p:cNvPr id="148" name="Vrije vorm: vorm 147">
              <a:extLst>
                <a:ext uri="{FF2B5EF4-FFF2-40B4-BE49-F238E27FC236}">
                  <a16:creationId xmlns:a16="http://schemas.microsoft.com/office/drawing/2014/main" id="{BEA268CC-E146-B8CC-7A32-1A7A2DBA8F20}"/>
                </a:ext>
              </a:extLst>
            </p:cNvPr>
            <p:cNvSpPr/>
            <p:nvPr/>
          </p:nvSpPr>
          <p:spPr>
            <a:xfrm>
              <a:off x="2955752" y="6347260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F5C814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49" name="Vrije vorm: vorm 148">
              <a:extLst>
                <a:ext uri="{FF2B5EF4-FFF2-40B4-BE49-F238E27FC236}">
                  <a16:creationId xmlns:a16="http://schemas.microsoft.com/office/drawing/2014/main" id="{65BD0B66-BE91-1D3C-EE40-4FBD0E849A73}"/>
                </a:ext>
              </a:extLst>
            </p:cNvPr>
            <p:cNvSpPr/>
            <p:nvPr/>
          </p:nvSpPr>
          <p:spPr>
            <a:xfrm>
              <a:off x="2955752" y="6347260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59"/>
                    <a:pt x="113736" y="101071"/>
                    <a:pt x="107523" y="107283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sp>
        <p:nvSpPr>
          <p:cNvPr id="185" name="Vrije vorm: vorm 184">
            <a:extLst>
              <a:ext uri="{FF2B5EF4-FFF2-40B4-BE49-F238E27FC236}">
                <a16:creationId xmlns:a16="http://schemas.microsoft.com/office/drawing/2014/main" id="{1B13F80D-F64F-411F-E09B-DEACB0B05A73}"/>
              </a:ext>
            </a:extLst>
          </p:cNvPr>
          <p:cNvSpPr/>
          <p:nvPr userDrawn="1"/>
        </p:nvSpPr>
        <p:spPr>
          <a:xfrm>
            <a:off x="3726432" y="1028263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3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3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6" y="101071"/>
                  <a:pt x="107523" y="107284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/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sp>
        <p:nvSpPr>
          <p:cNvPr id="190" name="Vrije vorm: vorm 189">
            <a:extLst>
              <a:ext uri="{FF2B5EF4-FFF2-40B4-BE49-F238E27FC236}">
                <a16:creationId xmlns:a16="http://schemas.microsoft.com/office/drawing/2014/main" id="{CB2408CD-4200-C813-A0A5-7865C44B31FF}"/>
              </a:ext>
            </a:extLst>
          </p:cNvPr>
          <p:cNvSpPr/>
          <p:nvPr userDrawn="1"/>
        </p:nvSpPr>
        <p:spPr>
          <a:xfrm>
            <a:off x="5159247" y="3039403"/>
            <a:ext cx="2216828" cy="779193"/>
          </a:xfrm>
          <a:custGeom>
            <a:avLst/>
            <a:gdLst>
              <a:gd name="connsiteX0" fmla="*/ 1023336 w 1241615"/>
              <a:gd name="connsiteY0" fmla="*/ 283281 h 436415"/>
              <a:gd name="connsiteX1" fmla="*/ 958240 w 1241615"/>
              <a:gd name="connsiteY1" fmla="*/ 218184 h 436415"/>
              <a:gd name="connsiteX2" fmla="*/ 1023336 w 1241615"/>
              <a:gd name="connsiteY2" fmla="*/ 153087 h 436415"/>
              <a:gd name="connsiteX3" fmla="*/ 1088433 w 1241615"/>
              <a:gd name="connsiteY3" fmla="*/ 218184 h 436415"/>
              <a:gd name="connsiteX4" fmla="*/ 1023336 w 1241615"/>
              <a:gd name="connsiteY4" fmla="*/ 283281 h 436415"/>
              <a:gd name="connsiteX5" fmla="*/ 1023336 w 1241615"/>
              <a:gd name="connsiteY5" fmla="*/ 0 h 436415"/>
              <a:gd name="connsiteX6" fmla="*/ 808403 w 1241615"/>
              <a:gd name="connsiteY6" fmla="*/ 180235 h 436415"/>
              <a:gd name="connsiteX7" fmla="*/ 808403 w 1241615"/>
              <a:gd name="connsiteY7" fmla="*/ 53769 h 436415"/>
              <a:gd name="connsiteX8" fmla="*/ 761899 w 1241615"/>
              <a:gd name="connsiteY8" fmla="*/ 7265 h 436415"/>
              <a:gd name="connsiteX9" fmla="*/ 652305 w 1241615"/>
              <a:gd name="connsiteY9" fmla="*/ 7265 h 436415"/>
              <a:gd name="connsiteX10" fmla="*/ 652305 w 1241615"/>
              <a:gd name="connsiteY10" fmla="*/ 171823 h 436415"/>
              <a:gd name="connsiteX11" fmla="*/ 558579 w 1241615"/>
              <a:gd name="connsiteY11" fmla="*/ 44497 h 436415"/>
              <a:gd name="connsiteX12" fmla="*/ 484210 w 1241615"/>
              <a:gd name="connsiteY12" fmla="*/ 7265 h 436415"/>
              <a:gd name="connsiteX13" fmla="*/ 0 w 1241615"/>
              <a:gd name="connsiteY13" fmla="*/ 7265 h 436415"/>
              <a:gd name="connsiteX14" fmla="*/ 0 w 1241615"/>
              <a:gd name="connsiteY14" fmla="*/ 119392 h 436415"/>
              <a:gd name="connsiteX15" fmla="*/ 45787 w 1241615"/>
              <a:gd name="connsiteY15" fmla="*/ 165227 h 436415"/>
              <a:gd name="connsiteX16" fmla="*/ 118245 w 1241615"/>
              <a:gd name="connsiteY16" fmla="*/ 165227 h 436415"/>
              <a:gd name="connsiteX17" fmla="*/ 118245 w 1241615"/>
              <a:gd name="connsiteY17" fmla="*/ 382742 h 436415"/>
              <a:gd name="connsiteX18" fmla="*/ 164749 w 1241615"/>
              <a:gd name="connsiteY18" fmla="*/ 429246 h 436415"/>
              <a:gd name="connsiteX19" fmla="*/ 283328 w 1241615"/>
              <a:gd name="connsiteY19" fmla="*/ 429246 h 436415"/>
              <a:gd name="connsiteX20" fmla="*/ 283328 w 1241615"/>
              <a:gd name="connsiteY20" fmla="*/ 165179 h 436415"/>
              <a:gd name="connsiteX21" fmla="*/ 383411 w 1241615"/>
              <a:gd name="connsiteY21" fmla="*/ 165179 h 436415"/>
              <a:gd name="connsiteX22" fmla="*/ 383411 w 1241615"/>
              <a:gd name="connsiteY22" fmla="*/ 382694 h 436415"/>
              <a:gd name="connsiteX23" fmla="*/ 429915 w 1241615"/>
              <a:gd name="connsiteY23" fmla="*/ 429199 h 436415"/>
              <a:gd name="connsiteX24" fmla="*/ 539557 w 1241615"/>
              <a:gd name="connsiteY24" fmla="*/ 429199 h 436415"/>
              <a:gd name="connsiteX25" fmla="*/ 539557 w 1241615"/>
              <a:gd name="connsiteY25" fmla="*/ 264641 h 436415"/>
              <a:gd name="connsiteX26" fmla="*/ 632948 w 1241615"/>
              <a:gd name="connsiteY26" fmla="*/ 391966 h 436415"/>
              <a:gd name="connsiteX27" fmla="*/ 707364 w 1241615"/>
              <a:gd name="connsiteY27" fmla="*/ 429199 h 436415"/>
              <a:gd name="connsiteX28" fmla="*/ 808403 w 1241615"/>
              <a:gd name="connsiteY28" fmla="*/ 429199 h 436415"/>
              <a:gd name="connsiteX29" fmla="*/ 808403 w 1241615"/>
              <a:gd name="connsiteY29" fmla="*/ 257663 h 436415"/>
              <a:gd name="connsiteX30" fmla="*/ 1023336 w 1241615"/>
              <a:gd name="connsiteY30" fmla="*/ 436416 h 436415"/>
              <a:gd name="connsiteX31" fmla="*/ 1241616 w 1241615"/>
              <a:gd name="connsiteY31" fmla="*/ 218232 h 436415"/>
              <a:gd name="connsiteX32" fmla="*/ 1023336 w 1241615"/>
              <a:gd name="connsiteY32" fmla="*/ 0 h 436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241615" h="436415">
                <a:moveTo>
                  <a:pt x="1023336" y="283281"/>
                </a:moveTo>
                <a:cubicBezTo>
                  <a:pt x="987395" y="283281"/>
                  <a:pt x="958240" y="254174"/>
                  <a:pt x="958240" y="218184"/>
                </a:cubicBezTo>
                <a:cubicBezTo>
                  <a:pt x="958240" y="182242"/>
                  <a:pt x="987395" y="153087"/>
                  <a:pt x="1023336" y="153087"/>
                </a:cubicBezTo>
                <a:cubicBezTo>
                  <a:pt x="1059278" y="153087"/>
                  <a:pt x="1088433" y="182242"/>
                  <a:pt x="1088433" y="218184"/>
                </a:cubicBezTo>
                <a:cubicBezTo>
                  <a:pt x="1088433" y="254174"/>
                  <a:pt x="1059278" y="283281"/>
                  <a:pt x="1023336" y="283281"/>
                </a:cubicBezTo>
                <a:moveTo>
                  <a:pt x="1023336" y="0"/>
                </a:moveTo>
                <a:cubicBezTo>
                  <a:pt x="912787" y="0"/>
                  <a:pt x="825609" y="75803"/>
                  <a:pt x="808403" y="180235"/>
                </a:cubicBezTo>
                <a:lnTo>
                  <a:pt x="808403" y="53769"/>
                </a:lnTo>
                <a:cubicBezTo>
                  <a:pt x="808403" y="21221"/>
                  <a:pt x="794447" y="7265"/>
                  <a:pt x="761899" y="7265"/>
                </a:cubicBezTo>
                <a:lnTo>
                  <a:pt x="652305" y="7265"/>
                </a:lnTo>
                <a:lnTo>
                  <a:pt x="652305" y="171823"/>
                </a:lnTo>
                <a:lnTo>
                  <a:pt x="558579" y="44497"/>
                </a:lnTo>
                <a:cubicBezTo>
                  <a:pt x="538218" y="17493"/>
                  <a:pt x="518097" y="7265"/>
                  <a:pt x="484210" y="7265"/>
                </a:cubicBezTo>
                <a:lnTo>
                  <a:pt x="0" y="7265"/>
                </a:lnTo>
                <a:lnTo>
                  <a:pt x="0" y="119392"/>
                </a:lnTo>
                <a:cubicBezTo>
                  <a:pt x="0" y="151462"/>
                  <a:pt x="13765" y="165227"/>
                  <a:pt x="45787" y="165227"/>
                </a:cubicBezTo>
                <a:lnTo>
                  <a:pt x="118245" y="165227"/>
                </a:lnTo>
                <a:lnTo>
                  <a:pt x="118245" y="382742"/>
                </a:lnTo>
                <a:cubicBezTo>
                  <a:pt x="118245" y="415242"/>
                  <a:pt x="132201" y="429246"/>
                  <a:pt x="164749" y="429246"/>
                </a:cubicBezTo>
                <a:lnTo>
                  <a:pt x="283328" y="429246"/>
                </a:lnTo>
                <a:lnTo>
                  <a:pt x="283328" y="165179"/>
                </a:lnTo>
                <a:lnTo>
                  <a:pt x="383411" y="165179"/>
                </a:lnTo>
                <a:lnTo>
                  <a:pt x="383411" y="382694"/>
                </a:lnTo>
                <a:cubicBezTo>
                  <a:pt x="383411" y="415195"/>
                  <a:pt x="397415" y="429199"/>
                  <a:pt x="429915" y="429199"/>
                </a:cubicBezTo>
                <a:lnTo>
                  <a:pt x="539557" y="429199"/>
                </a:lnTo>
                <a:lnTo>
                  <a:pt x="539557" y="264641"/>
                </a:lnTo>
                <a:lnTo>
                  <a:pt x="632948" y="391966"/>
                </a:lnTo>
                <a:cubicBezTo>
                  <a:pt x="653356" y="419018"/>
                  <a:pt x="673478" y="429199"/>
                  <a:pt x="707364" y="429199"/>
                </a:cubicBezTo>
                <a:lnTo>
                  <a:pt x="808403" y="429199"/>
                </a:lnTo>
                <a:lnTo>
                  <a:pt x="808403" y="257663"/>
                </a:lnTo>
                <a:cubicBezTo>
                  <a:pt x="825418" y="363337"/>
                  <a:pt x="910349" y="436416"/>
                  <a:pt x="1023336" y="436416"/>
                </a:cubicBezTo>
                <a:cubicBezTo>
                  <a:pt x="1146934" y="436416"/>
                  <a:pt x="1241616" y="341782"/>
                  <a:pt x="1241616" y="218232"/>
                </a:cubicBezTo>
                <a:cubicBezTo>
                  <a:pt x="1241616" y="91623"/>
                  <a:pt x="1149945" y="0"/>
                  <a:pt x="1023336" y="0"/>
                </a:cubicBezTo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86" name="Tijdelijke aanduiding voor tekst 417">
            <a:extLst>
              <a:ext uri="{FF2B5EF4-FFF2-40B4-BE49-F238E27FC236}">
                <a16:creationId xmlns:a16="http://schemas.microsoft.com/office/drawing/2014/main" id="{ADC484E1-43F7-BCD9-2A0F-B8E1A1ADEDC6}"/>
              </a:ext>
            </a:extLst>
          </p:cNvPr>
          <p:cNvSpPr txBox="1">
            <a:spLocks/>
          </p:cNvSpPr>
          <p:nvPr userDrawn="1"/>
        </p:nvSpPr>
        <p:spPr>
          <a:xfrm>
            <a:off x="2246727" y="1113629"/>
            <a:ext cx="1588678" cy="5329418"/>
          </a:xfrm>
          <a:custGeom>
            <a:avLst/>
            <a:gdLst>
              <a:gd name="connsiteX0" fmla="*/ 1513026 w 1588678"/>
              <a:gd name="connsiteY0" fmla="*/ 0 h 5329418"/>
              <a:gd name="connsiteX1" fmla="*/ 1588678 w 1588678"/>
              <a:gd name="connsiteY1" fmla="*/ 0 h 5329418"/>
              <a:gd name="connsiteX2" fmla="*/ 811307 w 1588678"/>
              <a:gd name="connsiteY2" fmla="*/ 790340 h 5329418"/>
              <a:gd name="connsiteX3" fmla="*/ 75652 w 1588678"/>
              <a:gd name="connsiteY3" fmla="*/ 1513026 h 5329418"/>
              <a:gd name="connsiteX4" fmla="*/ 811307 w 1588678"/>
              <a:gd name="connsiteY4" fmla="*/ 2235712 h 5329418"/>
              <a:gd name="connsiteX5" fmla="*/ 1588678 w 1588678"/>
              <a:gd name="connsiteY5" fmla="*/ 3026052 h 5329418"/>
              <a:gd name="connsiteX6" fmla="*/ 811307 w 1588678"/>
              <a:gd name="connsiteY6" fmla="*/ 3816392 h 5329418"/>
              <a:gd name="connsiteX7" fmla="*/ 75652 w 1588678"/>
              <a:gd name="connsiteY7" fmla="*/ 4539078 h 5329418"/>
              <a:gd name="connsiteX8" fmla="*/ 811307 w 1588678"/>
              <a:gd name="connsiteY8" fmla="*/ 5261764 h 5329418"/>
              <a:gd name="connsiteX9" fmla="*/ 777372 w 1588678"/>
              <a:gd name="connsiteY9" fmla="*/ 5329418 h 5329418"/>
              <a:gd name="connsiteX10" fmla="*/ 0 w 1588678"/>
              <a:gd name="connsiteY10" fmla="*/ 4539078 h 5329418"/>
              <a:gd name="connsiteX11" fmla="*/ 777372 w 1588678"/>
              <a:gd name="connsiteY11" fmla="*/ 3748738 h 5329418"/>
              <a:gd name="connsiteX12" fmla="*/ 1513026 w 1588678"/>
              <a:gd name="connsiteY12" fmla="*/ 3026052 h 5329418"/>
              <a:gd name="connsiteX13" fmla="*/ 777372 w 1588678"/>
              <a:gd name="connsiteY13" fmla="*/ 2303366 h 5329418"/>
              <a:gd name="connsiteX14" fmla="*/ 0 w 1588678"/>
              <a:gd name="connsiteY14" fmla="*/ 1513026 h 5329418"/>
              <a:gd name="connsiteX15" fmla="*/ 777372 w 1588678"/>
              <a:gd name="connsiteY15" fmla="*/ 722686 h 5329418"/>
              <a:gd name="connsiteX16" fmla="*/ 1513026 w 1588678"/>
              <a:gd name="connsiteY16" fmla="*/ 0 h 5329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88678" h="5329418">
                <a:moveTo>
                  <a:pt x="1513026" y="0"/>
                </a:moveTo>
                <a:lnTo>
                  <a:pt x="1588678" y="0"/>
                </a:lnTo>
                <a:cubicBezTo>
                  <a:pt x="1588678" y="401600"/>
                  <a:pt x="1193454" y="599266"/>
                  <a:pt x="811307" y="790340"/>
                </a:cubicBezTo>
                <a:cubicBezTo>
                  <a:pt x="433050" y="979468"/>
                  <a:pt x="75652" y="1157789"/>
                  <a:pt x="75652" y="1513026"/>
                </a:cubicBezTo>
                <a:cubicBezTo>
                  <a:pt x="75652" y="1868263"/>
                  <a:pt x="432942" y="2046584"/>
                  <a:pt x="811307" y="2235712"/>
                </a:cubicBezTo>
                <a:cubicBezTo>
                  <a:pt x="1193454" y="2426786"/>
                  <a:pt x="1588678" y="2624776"/>
                  <a:pt x="1588678" y="3026052"/>
                </a:cubicBezTo>
                <a:cubicBezTo>
                  <a:pt x="1588678" y="3427328"/>
                  <a:pt x="1193454" y="3625319"/>
                  <a:pt x="811307" y="3816392"/>
                </a:cubicBezTo>
                <a:cubicBezTo>
                  <a:pt x="433050" y="4005520"/>
                  <a:pt x="75652" y="4183841"/>
                  <a:pt x="75652" y="4539078"/>
                </a:cubicBezTo>
                <a:cubicBezTo>
                  <a:pt x="75652" y="4894315"/>
                  <a:pt x="432942" y="5072636"/>
                  <a:pt x="811307" y="5261764"/>
                </a:cubicBezTo>
                <a:lnTo>
                  <a:pt x="777372" y="5329418"/>
                </a:lnTo>
                <a:cubicBezTo>
                  <a:pt x="395225" y="5138345"/>
                  <a:pt x="0" y="4940354"/>
                  <a:pt x="0" y="4539078"/>
                </a:cubicBezTo>
                <a:cubicBezTo>
                  <a:pt x="0" y="4137802"/>
                  <a:pt x="395225" y="3939812"/>
                  <a:pt x="777372" y="3748738"/>
                </a:cubicBezTo>
                <a:cubicBezTo>
                  <a:pt x="1155628" y="3559610"/>
                  <a:pt x="1513026" y="3381289"/>
                  <a:pt x="1513026" y="3026052"/>
                </a:cubicBezTo>
                <a:cubicBezTo>
                  <a:pt x="1513026" y="2670815"/>
                  <a:pt x="1155736" y="2492494"/>
                  <a:pt x="777372" y="2303366"/>
                </a:cubicBezTo>
                <a:cubicBezTo>
                  <a:pt x="395225" y="2112293"/>
                  <a:pt x="0" y="1914302"/>
                  <a:pt x="0" y="1513026"/>
                </a:cubicBezTo>
                <a:cubicBezTo>
                  <a:pt x="0" y="1111750"/>
                  <a:pt x="395225" y="913760"/>
                  <a:pt x="777372" y="722686"/>
                </a:cubicBezTo>
                <a:cubicBezTo>
                  <a:pt x="1155628" y="533558"/>
                  <a:pt x="1513026" y="355237"/>
                  <a:pt x="1513026" y="0"/>
                </a:cubicBezTo>
                <a:close/>
              </a:path>
            </a:pathLst>
          </a:custGeom>
          <a:gradFill>
            <a:gsLst>
              <a:gs pos="0">
                <a:srgbClr val="FFF9E0">
                  <a:alpha val="19000"/>
                </a:srgbClr>
              </a:gs>
              <a:gs pos="50000">
                <a:srgbClr val="FFF9E0">
                  <a:alpha val="49804"/>
                </a:srgbClr>
              </a:gs>
              <a:gs pos="100000">
                <a:srgbClr val="FFF9E0">
                  <a:alpha val="0"/>
                </a:srgbClr>
              </a:gs>
            </a:gsLst>
            <a:lin ang="5400000" scaled="1"/>
          </a:gradFill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730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2682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4013" indent="-354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6575" indent="-2682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</a:t>
            </a:r>
          </a:p>
        </p:txBody>
      </p:sp>
      <p:sp>
        <p:nvSpPr>
          <p:cNvPr id="88" name="Tijdelijke aanduiding voor tekst 416">
            <a:extLst>
              <a:ext uri="{FF2B5EF4-FFF2-40B4-BE49-F238E27FC236}">
                <a16:creationId xmlns:a16="http://schemas.microsoft.com/office/drawing/2014/main" id="{D47B58B3-9CFE-D1C3-CC9C-746A34AA2C29}"/>
              </a:ext>
            </a:extLst>
          </p:cNvPr>
          <p:cNvSpPr txBox="1">
            <a:spLocks/>
          </p:cNvSpPr>
          <p:nvPr userDrawn="1"/>
        </p:nvSpPr>
        <p:spPr>
          <a:xfrm>
            <a:off x="1490214" y="1098475"/>
            <a:ext cx="1588678" cy="4606732"/>
          </a:xfrm>
          <a:custGeom>
            <a:avLst/>
            <a:gdLst>
              <a:gd name="connsiteX0" fmla="*/ 811307 w 1588678"/>
              <a:gd name="connsiteY0" fmla="*/ 0 h 4606732"/>
              <a:gd name="connsiteX1" fmla="*/ 1588678 w 1588678"/>
              <a:gd name="connsiteY1" fmla="*/ 790340 h 4606732"/>
              <a:gd name="connsiteX2" fmla="*/ 811307 w 1588678"/>
              <a:gd name="connsiteY2" fmla="*/ 1580680 h 4606732"/>
              <a:gd name="connsiteX3" fmla="*/ 75652 w 1588678"/>
              <a:gd name="connsiteY3" fmla="*/ 2303366 h 4606732"/>
              <a:gd name="connsiteX4" fmla="*/ 811307 w 1588678"/>
              <a:gd name="connsiteY4" fmla="*/ 3026052 h 4606732"/>
              <a:gd name="connsiteX5" fmla="*/ 1588678 w 1588678"/>
              <a:gd name="connsiteY5" fmla="*/ 3816392 h 4606732"/>
              <a:gd name="connsiteX6" fmla="*/ 811307 w 1588678"/>
              <a:gd name="connsiteY6" fmla="*/ 4606732 h 4606732"/>
              <a:gd name="connsiteX7" fmla="*/ 777372 w 1588678"/>
              <a:gd name="connsiteY7" fmla="*/ 4539078 h 4606732"/>
              <a:gd name="connsiteX8" fmla="*/ 1513026 w 1588678"/>
              <a:gd name="connsiteY8" fmla="*/ 3816392 h 4606732"/>
              <a:gd name="connsiteX9" fmla="*/ 777372 w 1588678"/>
              <a:gd name="connsiteY9" fmla="*/ 3093706 h 4606732"/>
              <a:gd name="connsiteX10" fmla="*/ 0 w 1588678"/>
              <a:gd name="connsiteY10" fmla="*/ 2303366 h 4606732"/>
              <a:gd name="connsiteX11" fmla="*/ 777372 w 1588678"/>
              <a:gd name="connsiteY11" fmla="*/ 1513026 h 4606732"/>
              <a:gd name="connsiteX12" fmla="*/ 1513026 w 1588678"/>
              <a:gd name="connsiteY12" fmla="*/ 790340 h 4606732"/>
              <a:gd name="connsiteX13" fmla="*/ 777372 w 1588678"/>
              <a:gd name="connsiteY13" fmla="*/ 67654 h 4606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88678" h="4606732">
                <a:moveTo>
                  <a:pt x="811307" y="0"/>
                </a:moveTo>
                <a:cubicBezTo>
                  <a:pt x="1193454" y="191074"/>
                  <a:pt x="1588678" y="389064"/>
                  <a:pt x="1588678" y="790340"/>
                </a:cubicBezTo>
                <a:cubicBezTo>
                  <a:pt x="1588678" y="1191616"/>
                  <a:pt x="1193454" y="1389606"/>
                  <a:pt x="811307" y="1580680"/>
                </a:cubicBezTo>
                <a:cubicBezTo>
                  <a:pt x="433050" y="1769808"/>
                  <a:pt x="75652" y="1948129"/>
                  <a:pt x="75652" y="2303366"/>
                </a:cubicBezTo>
                <a:cubicBezTo>
                  <a:pt x="75652" y="2658603"/>
                  <a:pt x="432942" y="2836924"/>
                  <a:pt x="811307" y="3026052"/>
                </a:cubicBezTo>
                <a:cubicBezTo>
                  <a:pt x="1193454" y="3217126"/>
                  <a:pt x="1588678" y="3415116"/>
                  <a:pt x="1588678" y="3816392"/>
                </a:cubicBezTo>
                <a:cubicBezTo>
                  <a:pt x="1588678" y="4217668"/>
                  <a:pt x="1193454" y="4415659"/>
                  <a:pt x="811307" y="4606732"/>
                </a:cubicBezTo>
                <a:lnTo>
                  <a:pt x="777372" y="4539078"/>
                </a:lnTo>
                <a:cubicBezTo>
                  <a:pt x="1155628" y="4349950"/>
                  <a:pt x="1513026" y="4171629"/>
                  <a:pt x="1513026" y="3816392"/>
                </a:cubicBezTo>
                <a:cubicBezTo>
                  <a:pt x="1513026" y="3461155"/>
                  <a:pt x="1155736" y="3282834"/>
                  <a:pt x="777372" y="3093706"/>
                </a:cubicBezTo>
                <a:cubicBezTo>
                  <a:pt x="395225" y="2902633"/>
                  <a:pt x="0" y="2704642"/>
                  <a:pt x="0" y="2303366"/>
                </a:cubicBezTo>
                <a:cubicBezTo>
                  <a:pt x="0" y="1902090"/>
                  <a:pt x="395225" y="1704100"/>
                  <a:pt x="777372" y="1513026"/>
                </a:cubicBezTo>
                <a:cubicBezTo>
                  <a:pt x="1155628" y="1323898"/>
                  <a:pt x="1513026" y="1145577"/>
                  <a:pt x="1513026" y="790340"/>
                </a:cubicBezTo>
                <a:cubicBezTo>
                  <a:pt x="1513026" y="435103"/>
                  <a:pt x="1155736" y="256782"/>
                  <a:pt x="777372" y="67654"/>
                </a:cubicBezTo>
                <a:close/>
              </a:path>
            </a:pathLst>
          </a:custGeom>
          <a:gradFill>
            <a:gsLst>
              <a:gs pos="0">
                <a:srgbClr val="FFF9E0">
                  <a:alpha val="19000"/>
                </a:srgbClr>
              </a:gs>
              <a:gs pos="50000">
                <a:srgbClr val="FFF9E0">
                  <a:alpha val="49804"/>
                </a:srgbClr>
              </a:gs>
              <a:gs pos="100000">
                <a:srgbClr val="FFF9E0">
                  <a:alpha val="0"/>
                </a:srgbClr>
              </a:gs>
            </a:gsLst>
            <a:lin ang="5400000" scaled="1"/>
          </a:gradFill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730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2682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4013" indent="-354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6575" indent="-2682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</a:t>
            </a:r>
          </a:p>
        </p:txBody>
      </p:sp>
      <p:grpSp>
        <p:nvGrpSpPr>
          <p:cNvPr id="91" name="Groep 90">
            <a:extLst>
              <a:ext uri="{FF2B5EF4-FFF2-40B4-BE49-F238E27FC236}">
                <a16:creationId xmlns:a16="http://schemas.microsoft.com/office/drawing/2014/main" id="{F57A31A3-FE58-E4BD-543A-E6C8F5BCD89E}"/>
              </a:ext>
            </a:extLst>
          </p:cNvPr>
          <p:cNvGrpSpPr/>
          <p:nvPr userDrawn="1"/>
        </p:nvGrpSpPr>
        <p:grpSpPr>
          <a:xfrm>
            <a:off x="-66454" y="268654"/>
            <a:ext cx="151965" cy="151965"/>
            <a:chOff x="1436100" y="268654"/>
            <a:chExt cx="151965" cy="151965"/>
          </a:xfrm>
        </p:grpSpPr>
        <p:sp>
          <p:nvSpPr>
            <p:cNvPr id="92" name="Vrije vorm: vorm 91">
              <a:extLst>
                <a:ext uri="{FF2B5EF4-FFF2-40B4-BE49-F238E27FC236}">
                  <a16:creationId xmlns:a16="http://schemas.microsoft.com/office/drawing/2014/main" id="{A6C9CE4D-07F3-1842-5C4C-DA8FC80D1764}"/>
                </a:ext>
              </a:extLst>
            </p:cNvPr>
            <p:cNvSpPr/>
            <p:nvPr/>
          </p:nvSpPr>
          <p:spPr>
            <a:xfrm>
              <a:off x="1436100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66BE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3" name="Vrije vorm: vorm 92">
              <a:extLst>
                <a:ext uri="{FF2B5EF4-FFF2-40B4-BE49-F238E27FC236}">
                  <a16:creationId xmlns:a16="http://schemas.microsoft.com/office/drawing/2014/main" id="{44177170-AD99-DC9A-118D-1583C2A228AA}"/>
                </a:ext>
              </a:extLst>
            </p:cNvPr>
            <p:cNvSpPr/>
            <p:nvPr/>
          </p:nvSpPr>
          <p:spPr>
            <a:xfrm>
              <a:off x="1436100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49695 w 167268"/>
                <a:gd name="connsiteY6" fmla="*/ 84117 h 167268"/>
                <a:gd name="connsiteX7" fmla="*/ 59732 w 167268"/>
                <a:gd name="connsiteY7" fmla="*/ 59732 h 167268"/>
                <a:gd name="connsiteX8" fmla="*/ 107523 w 167268"/>
                <a:gd name="connsiteY8" fmla="*/ 59732 h 167268"/>
                <a:gd name="connsiteX9" fmla="*/ 107523 w 167268"/>
                <a:gd name="connsiteY9" fmla="*/ 10752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7350"/>
                    <a:pt x="49959" y="102591"/>
                    <a:pt x="49695" y="84117"/>
                  </a:cubicBezTo>
                  <a:cubicBezTo>
                    <a:pt x="49552" y="74957"/>
                    <a:pt x="53185" y="66143"/>
                    <a:pt x="59732" y="59732"/>
                  </a:cubicBezTo>
                  <a:cubicBezTo>
                    <a:pt x="72934" y="46534"/>
                    <a:pt x="94321" y="46534"/>
                    <a:pt x="107523" y="59732"/>
                  </a:cubicBezTo>
                  <a:cubicBezTo>
                    <a:pt x="120725" y="72929"/>
                    <a:pt x="120725" y="94325"/>
                    <a:pt x="107523" y="107523"/>
                  </a:cubicBezTo>
                  <a:cubicBezTo>
                    <a:pt x="101131" y="113745"/>
                    <a:pt x="92540" y="117182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36835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0" dur="100" fill="hold"/>
                                        <p:tgtEl>
                                          <p:spTgt spid="18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" dur="100" fill="hold"/>
                                        <p:tgtEl>
                                          <p:spTgt spid="16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2" dur="100" fill="hold"/>
                                        <p:tgtEl>
                                          <p:spTgt spid="15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8" dur="100" fill="hold"/>
                                        <p:tgtEl>
                                          <p:spTgt spid="17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34" dur="100" fill="hold"/>
                                        <p:tgtEl>
                                          <p:spTgt spid="17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40" dur="100" fill="hold"/>
                                        <p:tgtEl>
                                          <p:spTgt spid="16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6" dur="100" fill="hold"/>
                                        <p:tgtEl>
                                          <p:spTgt spid="16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52" dur="100" fill="hold"/>
                                        <p:tgtEl>
                                          <p:spTgt spid="16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58" dur="100" fill="hold"/>
                                        <p:tgtEl>
                                          <p:spTgt spid="17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64" dur="100" fill="hold"/>
                                        <p:tgtEl>
                                          <p:spTgt spid="16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70" dur="100" fill="hold"/>
                                        <p:tgtEl>
                                          <p:spTgt spid="16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76" dur="100" fill="hold"/>
                                        <p:tgtEl>
                                          <p:spTgt spid="17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82" dur="100" fill="hold"/>
                                        <p:tgtEl>
                                          <p:spTgt spid="17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88" dur="100" fill="hold"/>
                                        <p:tgtEl>
                                          <p:spTgt spid="16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94" dur="100" fill="hold"/>
                                        <p:tgtEl>
                                          <p:spTgt spid="15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100" dur="100" fill="hold"/>
                                        <p:tgtEl>
                                          <p:spTgt spid="16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06" dur="100" fill="hold"/>
                                        <p:tgtEl>
                                          <p:spTgt spid="16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12" dur="100" fill="hold"/>
                                        <p:tgtEl>
                                          <p:spTgt spid="16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18" dur="100" fill="hold"/>
                                        <p:tgtEl>
                                          <p:spTgt spid="17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8" decel="100000" fill="hold" grpId="0" nodeType="withEffect">
                                  <p:stCondLst>
                                    <p:cond delay="26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8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1000"/>
                                        <p:tgtEl>
                                          <p:spTgt spid="8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10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1000"/>
                                        <p:tgtEl>
                                          <p:spTgt spid="8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10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1000"/>
                                        <p:tgtEl>
                                          <p:spTgt spid="8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10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57" dur="100" fill="hold"/>
                                        <p:tgtEl>
                                          <p:spTgt spid="9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58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6" presetClass="emph" presetSubtype="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63" dur="100" fill="hold"/>
                                        <p:tgtEl>
                                          <p:spTgt spid="4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64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6" presetClass="emp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69" dur="100" fill="hold"/>
                                        <p:tgtEl>
                                          <p:spTgt spid="4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70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6" presetClass="emph" presetSubtype="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75" dur="100" fill="hold"/>
                                        <p:tgtEl>
                                          <p:spTgt spid="14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animBg="1"/>
      <p:bldP spid="192" grpId="0" animBg="1"/>
      <p:bldP spid="203" grpId="0" animBg="1"/>
      <p:bldP spid="87" grpId="0" uiExpand="1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animBg="1"/>
      <p:bldP spid="43" grpId="1" animBg="1"/>
      <p:bldP spid="45" grpId="0" animBg="1"/>
      <p:bldP spid="45" grpId="1" animBg="1"/>
      <p:bldP spid="147" grpId="0" animBg="1"/>
      <p:bldP spid="147" grpId="1" animBg="1"/>
      <p:bldP spid="185" grpId="0" animBg="1"/>
      <p:bldP spid="185" grpId="1" animBg="1"/>
      <p:bldP spid="190" grpId="0" animBg="1"/>
      <p:bldP spid="86" grpId="0" uiExpand="1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uiExpand="1" build="p" animBg="1">
        <p:tmplLst>
          <p:tmpl>
            <p:tnLst>
              <p:par>
                <p:cTn presetID="22" presetClass="entr" presetSubtype="4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4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afet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hthoek 152">
            <a:extLst>
              <a:ext uri="{FF2B5EF4-FFF2-40B4-BE49-F238E27FC236}">
                <a16:creationId xmlns:a16="http://schemas.microsoft.com/office/drawing/2014/main" id="{F50AF329-6F26-2310-D7F2-4EA5444F40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7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98" name="Vrije vorm: vorm 197">
            <a:extLst>
              <a:ext uri="{FF2B5EF4-FFF2-40B4-BE49-F238E27FC236}">
                <a16:creationId xmlns:a16="http://schemas.microsoft.com/office/drawing/2014/main" id="{857F210E-B01D-43E7-8688-7793F9C6BEF6}"/>
              </a:ext>
            </a:extLst>
          </p:cNvPr>
          <p:cNvSpPr/>
          <p:nvPr userDrawn="1"/>
        </p:nvSpPr>
        <p:spPr>
          <a:xfrm>
            <a:off x="8242567" y="3480414"/>
            <a:ext cx="612961" cy="331953"/>
          </a:xfrm>
          <a:custGeom>
            <a:avLst/>
            <a:gdLst>
              <a:gd name="connsiteX0" fmla="*/ 499893 w 612961"/>
              <a:gd name="connsiteY0" fmla="*/ 119555 h 331953"/>
              <a:gd name="connsiteX1" fmla="*/ 444083 w 612961"/>
              <a:gd name="connsiteY1" fmla="*/ 181422 h 331953"/>
              <a:gd name="connsiteX2" fmla="*/ 556725 w 612961"/>
              <a:gd name="connsiteY2" fmla="*/ 181422 h 331953"/>
              <a:gd name="connsiteX3" fmla="*/ 499893 w 612961"/>
              <a:gd name="connsiteY3" fmla="*/ 119555 h 331953"/>
              <a:gd name="connsiteX4" fmla="*/ 130391 w 612961"/>
              <a:gd name="connsiteY4" fmla="*/ 88237 h 331953"/>
              <a:gd name="connsiteX5" fmla="*/ 184323 w 612961"/>
              <a:gd name="connsiteY5" fmla="*/ 88237 h 331953"/>
              <a:gd name="connsiteX6" fmla="*/ 184323 w 612961"/>
              <a:gd name="connsiteY6" fmla="*/ 325383 h 331953"/>
              <a:gd name="connsiteX7" fmla="*/ 130391 w 612961"/>
              <a:gd name="connsiteY7" fmla="*/ 325383 h 331953"/>
              <a:gd name="connsiteX8" fmla="*/ 499893 w 612961"/>
              <a:gd name="connsiteY8" fmla="*/ 81836 h 331953"/>
              <a:gd name="connsiteX9" fmla="*/ 612961 w 612961"/>
              <a:gd name="connsiteY9" fmla="*/ 206340 h 331953"/>
              <a:gd name="connsiteX10" fmla="*/ 612961 w 612961"/>
              <a:gd name="connsiteY10" fmla="*/ 214617 h 331953"/>
              <a:gd name="connsiteX11" fmla="*/ 443142 w 612961"/>
              <a:gd name="connsiteY11" fmla="*/ 214617 h 331953"/>
              <a:gd name="connsiteX12" fmla="*/ 443142 w 612961"/>
              <a:gd name="connsiteY12" fmla="*/ 216069 h 331953"/>
              <a:gd name="connsiteX13" fmla="*/ 504074 w 612961"/>
              <a:gd name="connsiteY13" fmla="*/ 291847 h 331953"/>
              <a:gd name="connsiteX14" fmla="*/ 559455 w 612961"/>
              <a:gd name="connsiteY14" fmla="*/ 251653 h 331953"/>
              <a:gd name="connsiteX15" fmla="*/ 610656 w 612961"/>
              <a:gd name="connsiteY15" fmla="*/ 257200 h 331953"/>
              <a:gd name="connsiteX16" fmla="*/ 501342 w 612961"/>
              <a:gd name="connsiteY16" fmla="*/ 331953 h 331953"/>
              <a:gd name="connsiteX17" fmla="*/ 386396 w 612961"/>
              <a:gd name="connsiteY17" fmla="*/ 207365 h 331953"/>
              <a:gd name="connsiteX18" fmla="*/ 499893 w 612961"/>
              <a:gd name="connsiteY18" fmla="*/ 81836 h 331953"/>
              <a:gd name="connsiteX19" fmla="*/ 130391 w 612961"/>
              <a:gd name="connsiteY19" fmla="*/ 5205 h 331953"/>
              <a:gd name="connsiteX20" fmla="*/ 184323 w 612961"/>
              <a:gd name="connsiteY20" fmla="*/ 5205 h 331953"/>
              <a:gd name="connsiteX21" fmla="*/ 184323 w 612961"/>
              <a:gd name="connsiteY21" fmla="*/ 49409 h 331953"/>
              <a:gd name="connsiteX22" fmla="*/ 130391 w 612961"/>
              <a:gd name="connsiteY22" fmla="*/ 49409 h 331953"/>
              <a:gd name="connsiteX23" fmla="*/ 0 w 612961"/>
              <a:gd name="connsiteY23" fmla="*/ 5121 h 331953"/>
              <a:gd name="connsiteX24" fmla="*/ 53931 w 612961"/>
              <a:gd name="connsiteY24" fmla="*/ 5121 h 331953"/>
              <a:gd name="connsiteX25" fmla="*/ 53931 w 612961"/>
              <a:gd name="connsiteY25" fmla="*/ 325383 h 331953"/>
              <a:gd name="connsiteX26" fmla="*/ 0 w 612961"/>
              <a:gd name="connsiteY26" fmla="*/ 325383 h 331953"/>
              <a:gd name="connsiteX27" fmla="*/ 342535 w 612961"/>
              <a:gd name="connsiteY27" fmla="*/ 0 h 331953"/>
              <a:gd name="connsiteX28" fmla="*/ 388274 w 612961"/>
              <a:gd name="connsiteY28" fmla="*/ 4182 h 331953"/>
              <a:gd name="connsiteX29" fmla="*/ 388274 w 612961"/>
              <a:gd name="connsiteY29" fmla="*/ 42924 h 331953"/>
              <a:gd name="connsiteX30" fmla="*/ 356870 w 612961"/>
              <a:gd name="connsiteY30" fmla="*/ 39682 h 331953"/>
              <a:gd name="connsiteX31" fmla="*/ 317615 w 612961"/>
              <a:gd name="connsiteY31" fmla="*/ 81752 h 331953"/>
              <a:gd name="connsiteX32" fmla="*/ 317615 w 612961"/>
              <a:gd name="connsiteY32" fmla="*/ 88237 h 331953"/>
              <a:gd name="connsiteX33" fmla="*/ 375303 w 612961"/>
              <a:gd name="connsiteY33" fmla="*/ 88237 h 331953"/>
              <a:gd name="connsiteX34" fmla="*/ 375303 w 612961"/>
              <a:gd name="connsiteY34" fmla="*/ 124590 h 331953"/>
              <a:gd name="connsiteX35" fmla="*/ 318554 w 612961"/>
              <a:gd name="connsiteY35" fmla="*/ 124590 h 331953"/>
              <a:gd name="connsiteX36" fmla="*/ 318554 w 612961"/>
              <a:gd name="connsiteY36" fmla="*/ 325297 h 331953"/>
              <a:gd name="connsiteX37" fmla="*/ 266500 w 612961"/>
              <a:gd name="connsiteY37" fmla="*/ 325297 h 331953"/>
              <a:gd name="connsiteX38" fmla="*/ 266500 w 612961"/>
              <a:gd name="connsiteY38" fmla="*/ 124504 h 331953"/>
              <a:gd name="connsiteX39" fmla="*/ 227247 w 612961"/>
              <a:gd name="connsiteY39" fmla="*/ 124504 h 331953"/>
              <a:gd name="connsiteX40" fmla="*/ 227247 w 612961"/>
              <a:gd name="connsiteY40" fmla="*/ 88151 h 331953"/>
              <a:gd name="connsiteX41" fmla="*/ 266500 w 612961"/>
              <a:gd name="connsiteY41" fmla="*/ 88151 h 331953"/>
              <a:gd name="connsiteX42" fmla="*/ 266500 w 612961"/>
              <a:gd name="connsiteY42" fmla="*/ 83543 h 331953"/>
              <a:gd name="connsiteX43" fmla="*/ 342535 w 612961"/>
              <a:gd name="connsiteY43" fmla="*/ 0 h 331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12961" h="331953">
                <a:moveTo>
                  <a:pt x="499893" y="119555"/>
                </a:moveTo>
                <a:cubicBezTo>
                  <a:pt x="468999" y="119555"/>
                  <a:pt x="447326" y="141657"/>
                  <a:pt x="444083" y="181422"/>
                </a:cubicBezTo>
                <a:lnTo>
                  <a:pt x="556725" y="181422"/>
                </a:lnTo>
                <a:cubicBezTo>
                  <a:pt x="555359" y="140804"/>
                  <a:pt x="535048" y="119555"/>
                  <a:pt x="499893" y="119555"/>
                </a:cubicBezTo>
                <a:close/>
                <a:moveTo>
                  <a:pt x="130391" y="88237"/>
                </a:moveTo>
                <a:lnTo>
                  <a:pt x="184323" y="88237"/>
                </a:lnTo>
                <a:lnTo>
                  <a:pt x="184323" y="325383"/>
                </a:lnTo>
                <a:lnTo>
                  <a:pt x="130391" y="325383"/>
                </a:lnTo>
                <a:close/>
                <a:moveTo>
                  <a:pt x="499893" y="81836"/>
                </a:moveTo>
                <a:cubicBezTo>
                  <a:pt x="568757" y="81836"/>
                  <a:pt x="612961" y="129282"/>
                  <a:pt x="612961" y="206340"/>
                </a:cubicBezTo>
                <a:lnTo>
                  <a:pt x="612961" y="214617"/>
                </a:lnTo>
                <a:lnTo>
                  <a:pt x="443142" y="214617"/>
                </a:lnTo>
                <a:lnTo>
                  <a:pt x="443142" y="216069"/>
                </a:lnTo>
                <a:cubicBezTo>
                  <a:pt x="443142" y="264538"/>
                  <a:pt x="466696" y="291847"/>
                  <a:pt x="504074" y="291847"/>
                </a:cubicBezTo>
                <a:cubicBezTo>
                  <a:pt x="529929" y="291847"/>
                  <a:pt x="550751" y="277510"/>
                  <a:pt x="559455" y="251653"/>
                </a:cubicBezTo>
                <a:lnTo>
                  <a:pt x="610656" y="257200"/>
                </a:lnTo>
                <a:cubicBezTo>
                  <a:pt x="593589" y="305670"/>
                  <a:pt x="555359" y="331953"/>
                  <a:pt x="501342" y="331953"/>
                </a:cubicBezTo>
                <a:cubicBezTo>
                  <a:pt x="432051" y="331953"/>
                  <a:pt x="386396" y="282630"/>
                  <a:pt x="386396" y="207365"/>
                </a:cubicBezTo>
                <a:cubicBezTo>
                  <a:pt x="386396" y="132100"/>
                  <a:pt x="432476" y="81836"/>
                  <a:pt x="499893" y="81836"/>
                </a:cubicBezTo>
                <a:close/>
                <a:moveTo>
                  <a:pt x="130391" y="5205"/>
                </a:moveTo>
                <a:lnTo>
                  <a:pt x="184323" y="5205"/>
                </a:lnTo>
                <a:lnTo>
                  <a:pt x="184323" y="49409"/>
                </a:lnTo>
                <a:lnTo>
                  <a:pt x="130391" y="49409"/>
                </a:lnTo>
                <a:close/>
                <a:moveTo>
                  <a:pt x="0" y="5121"/>
                </a:moveTo>
                <a:lnTo>
                  <a:pt x="53931" y="5121"/>
                </a:lnTo>
                <a:lnTo>
                  <a:pt x="53931" y="325383"/>
                </a:lnTo>
                <a:lnTo>
                  <a:pt x="0" y="325383"/>
                </a:lnTo>
                <a:close/>
                <a:moveTo>
                  <a:pt x="342535" y="0"/>
                </a:moveTo>
                <a:cubicBezTo>
                  <a:pt x="358748" y="0"/>
                  <a:pt x="373937" y="939"/>
                  <a:pt x="388274" y="4182"/>
                </a:cubicBezTo>
                <a:lnTo>
                  <a:pt x="388274" y="42924"/>
                </a:lnTo>
                <a:cubicBezTo>
                  <a:pt x="374874" y="40619"/>
                  <a:pt x="364721" y="39682"/>
                  <a:pt x="356870" y="39682"/>
                </a:cubicBezTo>
                <a:cubicBezTo>
                  <a:pt x="329137" y="39682"/>
                  <a:pt x="317615" y="52651"/>
                  <a:pt x="317615" y="81752"/>
                </a:cubicBezTo>
                <a:lnTo>
                  <a:pt x="317615" y="88237"/>
                </a:lnTo>
                <a:lnTo>
                  <a:pt x="375303" y="88237"/>
                </a:lnTo>
                <a:lnTo>
                  <a:pt x="375303" y="124590"/>
                </a:lnTo>
                <a:lnTo>
                  <a:pt x="318554" y="124590"/>
                </a:lnTo>
                <a:lnTo>
                  <a:pt x="318554" y="325297"/>
                </a:lnTo>
                <a:lnTo>
                  <a:pt x="266500" y="325297"/>
                </a:lnTo>
                <a:lnTo>
                  <a:pt x="266500" y="124504"/>
                </a:lnTo>
                <a:lnTo>
                  <a:pt x="227247" y="124504"/>
                </a:lnTo>
                <a:lnTo>
                  <a:pt x="227247" y="88151"/>
                </a:lnTo>
                <a:lnTo>
                  <a:pt x="266500" y="88151"/>
                </a:lnTo>
                <a:lnTo>
                  <a:pt x="266500" y="83543"/>
                </a:lnTo>
                <a:cubicBezTo>
                  <a:pt x="266500" y="26710"/>
                  <a:pt x="290480" y="0"/>
                  <a:pt x="342535" y="0"/>
                </a:cubicBez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92" name="Vrije vorm: vorm 191">
            <a:extLst>
              <a:ext uri="{FF2B5EF4-FFF2-40B4-BE49-F238E27FC236}">
                <a16:creationId xmlns:a16="http://schemas.microsoft.com/office/drawing/2014/main" id="{9F123195-9A29-4656-E853-17AE6C8F6F1B}"/>
              </a:ext>
            </a:extLst>
          </p:cNvPr>
          <p:cNvSpPr/>
          <p:nvPr/>
        </p:nvSpPr>
        <p:spPr>
          <a:xfrm>
            <a:off x="7558010" y="3050751"/>
            <a:ext cx="2177659" cy="326577"/>
          </a:xfrm>
          <a:custGeom>
            <a:avLst/>
            <a:gdLst>
              <a:gd name="connsiteX0" fmla="*/ 1107982 w 1219677"/>
              <a:gd name="connsiteY0" fmla="*/ 46504 h 182911"/>
              <a:gd name="connsiteX1" fmla="*/ 1107982 w 1219677"/>
              <a:gd name="connsiteY1" fmla="*/ 179327 h 182911"/>
              <a:gd name="connsiteX2" fmla="*/ 1137184 w 1219677"/>
              <a:gd name="connsiteY2" fmla="*/ 179327 h 182911"/>
              <a:gd name="connsiteX3" fmla="*/ 1137184 w 1219677"/>
              <a:gd name="connsiteY3" fmla="*/ 103333 h 182911"/>
              <a:gd name="connsiteX4" fmla="*/ 1167964 w 1219677"/>
              <a:gd name="connsiteY4" fmla="*/ 65575 h 182911"/>
              <a:gd name="connsiteX5" fmla="*/ 1190476 w 1219677"/>
              <a:gd name="connsiteY5" fmla="*/ 94538 h 182911"/>
              <a:gd name="connsiteX6" fmla="*/ 1190476 w 1219677"/>
              <a:gd name="connsiteY6" fmla="*/ 179279 h 182911"/>
              <a:gd name="connsiteX7" fmla="*/ 1219678 w 1219677"/>
              <a:gd name="connsiteY7" fmla="*/ 179279 h 182911"/>
              <a:gd name="connsiteX8" fmla="*/ 1219678 w 1219677"/>
              <a:gd name="connsiteY8" fmla="*/ 94299 h 182911"/>
              <a:gd name="connsiteX9" fmla="*/ 1176519 w 1219677"/>
              <a:gd name="connsiteY9" fmla="*/ 42872 h 182911"/>
              <a:gd name="connsiteX10" fmla="*/ 1135416 w 1219677"/>
              <a:gd name="connsiteY10" fmla="*/ 69207 h 182911"/>
              <a:gd name="connsiteX11" fmla="*/ 1135368 w 1219677"/>
              <a:gd name="connsiteY11" fmla="*/ 46457 h 182911"/>
              <a:gd name="connsiteX12" fmla="*/ 1107982 w 1219677"/>
              <a:gd name="connsiteY12" fmla="*/ 46457 h 182911"/>
              <a:gd name="connsiteX13" fmla="*/ 1017171 w 1219677"/>
              <a:gd name="connsiteY13" fmla="*/ 64571 h 182911"/>
              <a:gd name="connsiteX14" fmla="*/ 1048954 w 1219677"/>
              <a:gd name="connsiteY14" fmla="*/ 112892 h 182911"/>
              <a:gd name="connsiteX15" fmla="*/ 1017171 w 1219677"/>
              <a:gd name="connsiteY15" fmla="*/ 160973 h 182911"/>
              <a:gd name="connsiteX16" fmla="*/ 985626 w 1219677"/>
              <a:gd name="connsiteY16" fmla="*/ 112892 h 182911"/>
              <a:gd name="connsiteX17" fmla="*/ 1017171 w 1219677"/>
              <a:gd name="connsiteY17" fmla="*/ 64571 h 182911"/>
              <a:gd name="connsiteX18" fmla="*/ 1017171 w 1219677"/>
              <a:gd name="connsiteY18" fmla="*/ 42872 h 182911"/>
              <a:gd name="connsiteX19" fmla="*/ 953843 w 1219677"/>
              <a:gd name="connsiteY19" fmla="*/ 112892 h 182911"/>
              <a:gd name="connsiteX20" fmla="*/ 1017171 w 1219677"/>
              <a:gd name="connsiteY20" fmla="*/ 182911 h 182911"/>
              <a:gd name="connsiteX21" fmla="*/ 1080739 w 1219677"/>
              <a:gd name="connsiteY21" fmla="*/ 112892 h 182911"/>
              <a:gd name="connsiteX22" fmla="*/ 1017171 w 1219677"/>
              <a:gd name="connsiteY22" fmla="*/ 42872 h 182911"/>
              <a:gd name="connsiteX23" fmla="*/ 896633 w 1219677"/>
              <a:gd name="connsiteY23" fmla="*/ 179327 h 182911"/>
              <a:gd name="connsiteX24" fmla="*/ 926838 w 1219677"/>
              <a:gd name="connsiteY24" fmla="*/ 179327 h 182911"/>
              <a:gd name="connsiteX25" fmla="*/ 926838 w 1219677"/>
              <a:gd name="connsiteY25" fmla="*/ 46504 h 182911"/>
              <a:gd name="connsiteX26" fmla="*/ 896633 w 1219677"/>
              <a:gd name="connsiteY26" fmla="*/ 46504 h 182911"/>
              <a:gd name="connsiteX27" fmla="*/ 896633 w 1219677"/>
              <a:gd name="connsiteY27" fmla="*/ 179327 h 182911"/>
              <a:gd name="connsiteX28" fmla="*/ 896633 w 1219677"/>
              <a:gd name="connsiteY28" fmla="*/ 24758 h 182911"/>
              <a:gd name="connsiteX29" fmla="*/ 926838 w 1219677"/>
              <a:gd name="connsiteY29" fmla="*/ 24758 h 182911"/>
              <a:gd name="connsiteX30" fmla="*/ 926838 w 1219677"/>
              <a:gd name="connsiteY30" fmla="*/ 0 h 182911"/>
              <a:gd name="connsiteX31" fmla="*/ 896633 w 1219677"/>
              <a:gd name="connsiteY31" fmla="*/ 0 h 182911"/>
              <a:gd name="connsiteX32" fmla="*/ 896633 w 1219677"/>
              <a:gd name="connsiteY32" fmla="*/ 24758 h 182911"/>
              <a:gd name="connsiteX33" fmla="*/ 831775 w 1219677"/>
              <a:gd name="connsiteY33" fmla="*/ 9798 h 182911"/>
              <a:gd name="connsiteX34" fmla="*/ 803862 w 1219677"/>
              <a:gd name="connsiteY34" fmla="*/ 12092 h 182911"/>
              <a:gd name="connsiteX35" fmla="*/ 802859 w 1219677"/>
              <a:gd name="connsiteY35" fmla="*/ 46457 h 182911"/>
              <a:gd name="connsiteX36" fmla="*/ 779821 w 1219677"/>
              <a:gd name="connsiteY36" fmla="*/ 46457 h 182911"/>
              <a:gd name="connsiteX37" fmla="*/ 779821 w 1219677"/>
              <a:gd name="connsiteY37" fmla="*/ 66865 h 182911"/>
              <a:gd name="connsiteX38" fmla="*/ 802046 w 1219677"/>
              <a:gd name="connsiteY38" fmla="*/ 66865 h 182911"/>
              <a:gd name="connsiteX39" fmla="*/ 802046 w 1219677"/>
              <a:gd name="connsiteY39" fmla="*/ 133300 h 182911"/>
              <a:gd name="connsiteX40" fmla="*/ 843867 w 1219677"/>
              <a:gd name="connsiteY40" fmla="*/ 182863 h 182911"/>
              <a:gd name="connsiteX41" fmla="*/ 865088 w 1219677"/>
              <a:gd name="connsiteY41" fmla="*/ 180283 h 182911"/>
              <a:gd name="connsiteX42" fmla="*/ 865088 w 1219677"/>
              <a:gd name="connsiteY42" fmla="*/ 157293 h 182911"/>
              <a:gd name="connsiteX43" fmla="*/ 850319 w 1219677"/>
              <a:gd name="connsiteY43" fmla="*/ 159109 h 182911"/>
              <a:gd name="connsiteX44" fmla="*/ 831727 w 1219677"/>
              <a:gd name="connsiteY44" fmla="*/ 131197 h 182911"/>
              <a:gd name="connsiteX45" fmla="*/ 831727 w 1219677"/>
              <a:gd name="connsiteY45" fmla="*/ 66913 h 182911"/>
              <a:gd name="connsiteX46" fmla="*/ 861407 w 1219677"/>
              <a:gd name="connsiteY46" fmla="*/ 66913 h 182911"/>
              <a:gd name="connsiteX47" fmla="*/ 861407 w 1219677"/>
              <a:gd name="connsiteY47" fmla="*/ 46504 h 182911"/>
              <a:gd name="connsiteX48" fmla="*/ 831727 w 1219677"/>
              <a:gd name="connsiteY48" fmla="*/ 46504 h 182911"/>
              <a:gd name="connsiteX49" fmla="*/ 831727 w 1219677"/>
              <a:gd name="connsiteY49" fmla="*/ 9798 h 182911"/>
              <a:gd name="connsiteX50" fmla="*/ 728681 w 1219677"/>
              <a:gd name="connsiteY50" fmla="*/ 113178 h 182911"/>
              <a:gd name="connsiteX51" fmla="*/ 728681 w 1219677"/>
              <a:gd name="connsiteY51" fmla="*/ 122737 h 182911"/>
              <a:gd name="connsiteX52" fmla="*/ 693790 w 1219677"/>
              <a:gd name="connsiteY52" fmla="*/ 161308 h 182911"/>
              <a:gd name="connsiteX53" fmla="*/ 669989 w 1219677"/>
              <a:gd name="connsiteY53" fmla="*/ 141377 h 182911"/>
              <a:gd name="connsiteX54" fmla="*/ 721990 w 1219677"/>
              <a:gd name="connsiteY54" fmla="*/ 113178 h 182911"/>
              <a:gd name="connsiteX55" fmla="*/ 728681 w 1219677"/>
              <a:gd name="connsiteY55" fmla="*/ 113178 h 182911"/>
              <a:gd name="connsiteX56" fmla="*/ 642125 w 1219677"/>
              <a:gd name="connsiteY56" fmla="*/ 80869 h 182911"/>
              <a:gd name="connsiteX57" fmla="*/ 670036 w 1219677"/>
              <a:gd name="connsiteY57" fmla="*/ 84262 h 182911"/>
              <a:gd name="connsiteX58" fmla="*/ 701055 w 1219677"/>
              <a:gd name="connsiteY58" fmla="*/ 63567 h 182911"/>
              <a:gd name="connsiteX59" fmla="*/ 728729 w 1219677"/>
              <a:gd name="connsiteY59" fmla="*/ 88373 h 182911"/>
              <a:gd name="connsiteX60" fmla="*/ 728729 w 1219677"/>
              <a:gd name="connsiteY60" fmla="*/ 95351 h 182911"/>
              <a:gd name="connsiteX61" fmla="*/ 725910 w 1219677"/>
              <a:gd name="connsiteY61" fmla="*/ 95351 h 182911"/>
              <a:gd name="connsiteX62" fmla="*/ 638540 w 1219677"/>
              <a:gd name="connsiteY62" fmla="*/ 142907 h 182911"/>
              <a:gd name="connsiteX63" fmla="*/ 684231 w 1219677"/>
              <a:gd name="connsiteY63" fmla="*/ 182672 h 182911"/>
              <a:gd name="connsiteX64" fmla="*/ 729255 w 1219677"/>
              <a:gd name="connsiteY64" fmla="*/ 156337 h 182911"/>
              <a:gd name="connsiteX65" fmla="*/ 732074 w 1219677"/>
              <a:gd name="connsiteY65" fmla="*/ 179327 h 182911"/>
              <a:gd name="connsiteX66" fmla="*/ 761804 w 1219677"/>
              <a:gd name="connsiteY66" fmla="*/ 179327 h 182911"/>
              <a:gd name="connsiteX67" fmla="*/ 757932 w 1219677"/>
              <a:gd name="connsiteY67" fmla="*/ 152992 h 182911"/>
              <a:gd name="connsiteX68" fmla="*/ 757932 w 1219677"/>
              <a:gd name="connsiteY68" fmla="*/ 95064 h 182911"/>
              <a:gd name="connsiteX69" fmla="*/ 704210 w 1219677"/>
              <a:gd name="connsiteY69" fmla="*/ 42872 h 182911"/>
              <a:gd name="connsiteX70" fmla="*/ 642125 w 1219677"/>
              <a:gd name="connsiteY70" fmla="*/ 80869 h 182911"/>
              <a:gd name="connsiteX71" fmla="*/ 549546 w 1219677"/>
              <a:gd name="connsiteY71" fmla="*/ 179327 h 182911"/>
              <a:gd name="connsiteX72" fmla="*/ 576693 w 1219677"/>
              <a:gd name="connsiteY72" fmla="*/ 179327 h 182911"/>
              <a:gd name="connsiteX73" fmla="*/ 623723 w 1219677"/>
              <a:gd name="connsiteY73" fmla="*/ 46504 h 182911"/>
              <a:gd name="connsiteX74" fmla="*/ 599157 w 1219677"/>
              <a:gd name="connsiteY74" fmla="*/ 46504 h 182911"/>
              <a:gd name="connsiteX75" fmla="*/ 566082 w 1219677"/>
              <a:gd name="connsiteY75" fmla="*/ 147591 h 182911"/>
              <a:gd name="connsiteX76" fmla="*/ 533248 w 1219677"/>
              <a:gd name="connsiteY76" fmla="*/ 46504 h 182911"/>
              <a:gd name="connsiteX77" fmla="*/ 502993 w 1219677"/>
              <a:gd name="connsiteY77" fmla="*/ 46504 h 182911"/>
              <a:gd name="connsiteX78" fmla="*/ 549546 w 1219677"/>
              <a:gd name="connsiteY78" fmla="*/ 179327 h 182911"/>
              <a:gd name="connsiteX79" fmla="*/ 426235 w 1219677"/>
              <a:gd name="connsiteY79" fmla="*/ 64571 h 182911"/>
              <a:gd name="connsiteX80" fmla="*/ 458067 w 1219677"/>
              <a:gd name="connsiteY80" fmla="*/ 112892 h 182911"/>
              <a:gd name="connsiteX81" fmla="*/ 426235 w 1219677"/>
              <a:gd name="connsiteY81" fmla="*/ 160973 h 182911"/>
              <a:gd name="connsiteX82" fmla="*/ 394691 w 1219677"/>
              <a:gd name="connsiteY82" fmla="*/ 112892 h 182911"/>
              <a:gd name="connsiteX83" fmla="*/ 426235 w 1219677"/>
              <a:gd name="connsiteY83" fmla="*/ 64571 h 182911"/>
              <a:gd name="connsiteX84" fmla="*/ 426235 w 1219677"/>
              <a:gd name="connsiteY84" fmla="*/ 42872 h 182911"/>
              <a:gd name="connsiteX85" fmla="*/ 362954 w 1219677"/>
              <a:gd name="connsiteY85" fmla="*/ 112892 h 182911"/>
              <a:gd name="connsiteX86" fmla="*/ 426235 w 1219677"/>
              <a:gd name="connsiteY86" fmla="*/ 182911 h 182911"/>
              <a:gd name="connsiteX87" fmla="*/ 489802 w 1219677"/>
              <a:gd name="connsiteY87" fmla="*/ 112892 h 182911"/>
              <a:gd name="connsiteX88" fmla="*/ 426235 w 1219677"/>
              <a:gd name="connsiteY88" fmla="*/ 42872 h 182911"/>
              <a:gd name="connsiteX89" fmla="*/ 224302 w 1219677"/>
              <a:gd name="connsiteY89" fmla="*/ 46504 h 182911"/>
              <a:gd name="connsiteX90" fmla="*/ 224302 w 1219677"/>
              <a:gd name="connsiteY90" fmla="*/ 179327 h 182911"/>
              <a:gd name="connsiteX91" fmla="*/ 253456 w 1219677"/>
              <a:gd name="connsiteY91" fmla="*/ 179327 h 182911"/>
              <a:gd name="connsiteX92" fmla="*/ 253456 w 1219677"/>
              <a:gd name="connsiteY92" fmla="*/ 103333 h 182911"/>
              <a:gd name="connsiteX93" fmla="*/ 284236 w 1219677"/>
              <a:gd name="connsiteY93" fmla="*/ 65575 h 182911"/>
              <a:gd name="connsiteX94" fmla="*/ 306699 w 1219677"/>
              <a:gd name="connsiteY94" fmla="*/ 94538 h 182911"/>
              <a:gd name="connsiteX95" fmla="*/ 306699 w 1219677"/>
              <a:gd name="connsiteY95" fmla="*/ 179279 h 182911"/>
              <a:gd name="connsiteX96" fmla="*/ 335903 w 1219677"/>
              <a:gd name="connsiteY96" fmla="*/ 179279 h 182911"/>
              <a:gd name="connsiteX97" fmla="*/ 335903 w 1219677"/>
              <a:gd name="connsiteY97" fmla="*/ 94299 h 182911"/>
              <a:gd name="connsiteX98" fmla="*/ 292792 w 1219677"/>
              <a:gd name="connsiteY98" fmla="*/ 42872 h 182911"/>
              <a:gd name="connsiteX99" fmla="*/ 251688 w 1219677"/>
              <a:gd name="connsiteY99" fmla="*/ 69207 h 182911"/>
              <a:gd name="connsiteX100" fmla="*/ 251640 w 1219677"/>
              <a:gd name="connsiteY100" fmla="*/ 46457 h 182911"/>
              <a:gd name="connsiteX101" fmla="*/ 224302 w 1219677"/>
              <a:gd name="connsiteY101" fmla="*/ 46457 h 182911"/>
              <a:gd name="connsiteX102" fmla="*/ 77189 w 1219677"/>
              <a:gd name="connsiteY102" fmla="*/ 46504 h 182911"/>
              <a:gd name="connsiteX103" fmla="*/ 77189 w 1219677"/>
              <a:gd name="connsiteY103" fmla="*/ 179327 h 182911"/>
              <a:gd name="connsiteX104" fmla="*/ 106391 w 1219677"/>
              <a:gd name="connsiteY104" fmla="*/ 179327 h 182911"/>
              <a:gd name="connsiteX105" fmla="*/ 106391 w 1219677"/>
              <a:gd name="connsiteY105" fmla="*/ 103333 h 182911"/>
              <a:gd name="connsiteX106" fmla="*/ 137172 w 1219677"/>
              <a:gd name="connsiteY106" fmla="*/ 65575 h 182911"/>
              <a:gd name="connsiteX107" fmla="*/ 159635 w 1219677"/>
              <a:gd name="connsiteY107" fmla="*/ 94538 h 182911"/>
              <a:gd name="connsiteX108" fmla="*/ 159635 w 1219677"/>
              <a:gd name="connsiteY108" fmla="*/ 179279 h 182911"/>
              <a:gd name="connsiteX109" fmla="*/ 188838 w 1219677"/>
              <a:gd name="connsiteY109" fmla="*/ 179279 h 182911"/>
              <a:gd name="connsiteX110" fmla="*/ 188838 w 1219677"/>
              <a:gd name="connsiteY110" fmla="*/ 94299 h 182911"/>
              <a:gd name="connsiteX111" fmla="*/ 145679 w 1219677"/>
              <a:gd name="connsiteY111" fmla="*/ 42872 h 182911"/>
              <a:gd name="connsiteX112" fmla="*/ 104623 w 1219677"/>
              <a:gd name="connsiteY112" fmla="*/ 69207 h 182911"/>
              <a:gd name="connsiteX113" fmla="*/ 104575 w 1219677"/>
              <a:gd name="connsiteY113" fmla="*/ 46457 h 182911"/>
              <a:gd name="connsiteX114" fmla="*/ 77189 w 1219677"/>
              <a:gd name="connsiteY114" fmla="*/ 46457 h 182911"/>
              <a:gd name="connsiteX115" fmla="*/ 0 w 1219677"/>
              <a:gd name="connsiteY115" fmla="*/ 179327 h 182911"/>
              <a:gd name="connsiteX116" fmla="*/ 30207 w 1219677"/>
              <a:gd name="connsiteY116" fmla="*/ 179327 h 182911"/>
              <a:gd name="connsiteX117" fmla="*/ 30207 w 1219677"/>
              <a:gd name="connsiteY117" fmla="*/ 46504 h 182911"/>
              <a:gd name="connsiteX118" fmla="*/ 0 w 1219677"/>
              <a:gd name="connsiteY118" fmla="*/ 46504 h 182911"/>
              <a:gd name="connsiteX119" fmla="*/ 0 w 1219677"/>
              <a:gd name="connsiteY119" fmla="*/ 179327 h 182911"/>
              <a:gd name="connsiteX120" fmla="*/ 0 w 1219677"/>
              <a:gd name="connsiteY120" fmla="*/ 24758 h 182911"/>
              <a:gd name="connsiteX121" fmla="*/ 30207 w 1219677"/>
              <a:gd name="connsiteY121" fmla="*/ 24758 h 182911"/>
              <a:gd name="connsiteX122" fmla="*/ 30207 w 1219677"/>
              <a:gd name="connsiteY122" fmla="*/ 0 h 182911"/>
              <a:gd name="connsiteX123" fmla="*/ 0 w 1219677"/>
              <a:gd name="connsiteY123" fmla="*/ 0 h 182911"/>
              <a:gd name="connsiteX124" fmla="*/ 0 w 1219677"/>
              <a:gd name="connsiteY124" fmla="*/ 24758 h 182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677" h="182911">
                <a:moveTo>
                  <a:pt x="1107982" y="46504"/>
                </a:moveTo>
                <a:lnTo>
                  <a:pt x="1107982" y="179327"/>
                </a:lnTo>
                <a:lnTo>
                  <a:pt x="1137184" y="179327"/>
                </a:lnTo>
                <a:lnTo>
                  <a:pt x="1137184" y="103333"/>
                </a:lnTo>
                <a:cubicBezTo>
                  <a:pt x="1137232" y="80343"/>
                  <a:pt x="1150662" y="65575"/>
                  <a:pt x="1167964" y="65575"/>
                </a:cubicBezTo>
                <a:cubicBezTo>
                  <a:pt x="1182445" y="65575"/>
                  <a:pt x="1190476" y="75373"/>
                  <a:pt x="1190476" y="94538"/>
                </a:cubicBezTo>
                <a:lnTo>
                  <a:pt x="1190476" y="179279"/>
                </a:lnTo>
                <a:lnTo>
                  <a:pt x="1219678" y="179279"/>
                </a:lnTo>
                <a:lnTo>
                  <a:pt x="1219678" y="94299"/>
                </a:lnTo>
                <a:cubicBezTo>
                  <a:pt x="1219678" y="59935"/>
                  <a:pt x="1205483" y="42872"/>
                  <a:pt x="1176519" y="42872"/>
                </a:cubicBezTo>
                <a:cubicBezTo>
                  <a:pt x="1158691" y="42872"/>
                  <a:pt x="1144975" y="51666"/>
                  <a:pt x="1135416" y="69207"/>
                </a:cubicBezTo>
                <a:lnTo>
                  <a:pt x="1135368" y="46457"/>
                </a:lnTo>
                <a:lnTo>
                  <a:pt x="1107982" y="46457"/>
                </a:lnTo>
                <a:close/>
                <a:moveTo>
                  <a:pt x="1017171" y="64571"/>
                </a:moveTo>
                <a:cubicBezTo>
                  <a:pt x="1036576" y="64571"/>
                  <a:pt x="1048954" y="81873"/>
                  <a:pt x="1048954" y="112892"/>
                </a:cubicBezTo>
                <a:cubicBezTo>
                  <a:pt x="1048954" y="143911"/>
                  <a:pt x="1036576" y="160973"/>
                  <a:pt x="1017171" y="160973"/>
                </a:cubicBezTo>
                <a:cubicBezTo>
                  <a:pt x="997527" y="160973"/>
                  <a:pt x="985626" y="144150"/>
                  <a:pt x="985626" y="112892"/>
                </a:cubicBezTo>
                <a:cubicBezTo>
                  <a:pt x="985626" y="81634"/>
                  <a:pt x="997479" y="64571"/>
                  <a:pt x="1017171" y="64571"/>
                </a:cubicBezTo>
                <a:moveTo>
                  <a:pt x="1017171" y="42872"/>
                </a:moveTo>
                <a:cubicBezTo>
                  <a:pt x="979652" y="42872"/>
                  <a:pt x="953843" y="70259"/>
                  <a:pt x="953843" y="112892"/>
                </a:cubicBezTo>
                <a:cubicBezTo>
                  <a:pt x="953843" y="155573"/>
                  <a:pt x="979413" y="182911"/>
                  <a:pt x="1017171" y="182911"/>
                </a:cubicBezTo>
                <a:cubicBezTo>
                  <a:pt x="1054929" y="182911"/>
                  <a:pt x="1080739" y="155573"/>
                  <a:pt x="1080739" y="112892"/>
                </a:cubicBezTo>
                <a:cubicBezTo>
                  <a:pt x="1080739" y="70259"/>
                  <a:pt x="1054881" y="42872"/>
                  <a:pt x="1017171" y="42872"/>
                </a:cubicBezTo>
                <a:moveTo>
                  <a:pt x="896633" y="179327"/>
                </a:moveTo>
                <a:lnTo>
                  <a:pt x="926838" y="179327"/>
                </a:lnTo>
                <a:lnTo>
                  <a:pt x="926838" y="46504"/>
                </a:lnTo>
                <a:lnTo>
                  <a:pt x="896633" y="46504"/>
                </a:lnTo>
                <a:lnTo>
                  <a:pt x="896633" y="179327"/>
                </a:lnTo>
                <a:close/>
                <a:moveTo>
                  <a:pt x="896633" y="24758"/>
                </a:moveTo>
                <a:lnTo>
                  <a:pt x="926838" y="24758"/>
                </a:lnTo>
                <a:lnTo>
                  <a:pt x="926838" y="0"/>
                </a:lnTo>
                <a:lnTo>
                  <a:pt x="896633" y="0"/>
                </a:lnTo>
                <a:lnTo>
                  <a:pt x="896633" y="24758"/>
                </a:lnTo>
                <a:close/>
                <a:moveTo>
                  <a:pt x="831775" y="9798"/>
                </a:moveTo>
                <a:lnTo>
                  <a:pt x="803862" y="12092"/>
                </a:lnTo>
                <a:lnTo>
                  <a:pt x="802859" y="46457"/>
                </a:lnTo>
                <a:lnTo>
                  <a:pt x="779821" y="46457"/>
                </a:lnTo>
                <a:lnTo>
                  <a:pt x="779821" y="66865"/>
                </a:lnTo>
                <a:lnTo>
                  <a:pt x="802046" y="66865"/>
                </a:lnTo>
                <a:lnTo>
                  <a:pt x="802046" y="133300"/>
                </a:lnTo>
                <a:cubicBezTo>
                  <a:pt x="802046" y="167904"/>
                  <a:pt x="812131" y="182863"/>
                  <a:pt x="843867" y="182863"/>
                </a:cubicBezTo>
                <a:cubicBezTo>
                  <a:pt x="850845" y="182863"/>
                  <a:pt x="857823" y="181812"/>
                  <a:pt x="865088" y="180283"/>
                </a:cubicBezTo>
                <a:lnTo>
                  <a:pt x="865088" y="157293"/>
                </a:lnTo>
                <a:cubicBezTo>
                  <a:pt x="859925" y="158584"/>
                  <a:pt x="855004" y="159109"/>
                  <a:pt x="850319" y="159109"/>
                </a:cubicBezTo>
                <a:cubicBezTo>
                  <a:pt x="834547" y="159109"/>
                  <a:pt x="831727" y="150602"/>
                  <a:pt x="831727" y="131197"/>
                </a:cubicBezTo>
                <a:lnTo>
                  <a:pt x="831727" y="66913"/>
                </a:lnTo>
                <a:lnTo>
                  <a:pt x="861407" y="66913"/>
                </a:lnTo>
                <a:lnTo>
                  <a:pt x="861407" y="46504"/>
                </a:lnTo>
                <a:lnTo>
                  <a:pt x="831727" y="46504"/>
                </a:lnTo>
                <a:lnTo>
                  <a:pt x="831727" y="9798"/>
                </a:lnTo>
                <a:close/>
                <a:moveTo>
                  <a:pt x="728681" y="113178"/>
                </a:moveTo>
                <a:lnTo>
                  <a:pt x="728681" y="122737"/>
                </a:lnTo>
                <a:cubicBezTo>
                  <a:pt x="728681" y="144484"/>
                  <a:pt x="713195" y="161308"/>
                  <a:pt x="693790" y="161308"/>
                </a:cubicBezTo>
                <a:cubicBezTo>
                  <a:pt x="679022" y="161308"/>
                  <a:pt x="669989" y="153278"/>
                  <a:pt x="669989" y="141377"/>
                </a:cubicBezTo>
                <a:cubicBezTo>
                  <a:pt x="669989" y="122737"/>
                  <a:pt x="687291" y="113178"/>
                  <a:pt x="721990" y="113178"/>
                </a:cubicBezTo>
                <a:lnTo>
                  <a:pt x="728681" y="113178"/>
                </a:lnTo>
                <a:close/>
                <a:moveTo>
                  <a:pt x="642125" y="80869"/>
                </a:moveTo>
                <a:lnTo>
                  <a:pt x="670036" y="84262"/>
                </a:lnTo>
                <a:cubicBezTo>
                  <a:pt x="672857" y="70545"/>
                  <a:pt x="683228" y="63567"/>
                  <a:pt x="701055" y="63567"/>
                </a:cubicBezTo>
                <a:cubicBezTo>
                  <a:pt x="719696" y="63567"/>
                  <a:pt x="728729" y="71549"/>
                  <a:pt x="728729" y="88373"/>
                </a:cubicBezTo>
                <a:lnTo>
                  <a:pt x="728729" y="95351"/>
                </a:lnTo>
                <a:lnTo>
                  <a:pt x="725910" y="95351"/>
                </a:lnTo>
                <a:cubicBezTo>
                  <a:pt x="667169" y="95351"/>
                  <a:pt x="638540" y="110836"/>
                  <a:pt x="638540" y="142907"/>
                </a:cubicBezTo>
                <a:cubicBezTo>
                  <a:pt x="638540" y="166135"/>
                  <a:pt x="656368" y="182672"/>
                  <a:pt x="684231" y="182672"/>
                </a:cubicBezTo>
                <a:cubicBezTo>
                  <a:pt x="704163" y="182672"/>
                  <a:pt x="720221" y="173400"/>
                  <a:pt x="729255" y="156337"/>
                </a:cubicBezTo>
                <a:cubicBezTo>
                  <a:pt x="729494" y="164845"/>
                  <a:pt x="730306" y="172396"/>
                  <a:pt x="732074" y="179327"/>
                </a:cubicBezTo>
                <a:lnTo>
                  <a:pt x="761804" y="179327"/>
                </a:lnTo>
                <a:cubicBezTo>
                  <a:pt x="758935" y="172396"/>
                  <a:pt x="757932" y="163602"/>
                  <a:pt x="757932" y="152992"/>
                </a:cubicBezTo>
                <a:lnTo>
                  <a:pt x="757932" y="95064"/>
                </a:lnTo>
                <a:cubicBezTo>
                  <a:pt x="757932" y="58883"/>
                  <a:pt x="742686" y="42872"/>
                  <a:pt x="704210" y="42872"/>
                </a:cubicBezTo>
                <a:cubicBezTo>
                  <a:pt x="668985" y="42872"/>
                  <a:pt x="648051" y="55777"/>
                  <a:pt x="642125" y="80869"/>
                </a:cubicBezTo>
                <a:moveTo>
                  <a:pt x="549546" y="179327"/>
                </a:moveTo>
                <a:lnTo>
                  <a:pt x="576693" y="179327"/>
                </a:lnTo>
                <a:lnTo>
                  <a:pt x="623723" y="46504"/>
                </a:lnTo>
                <a:lnTo>
                  <a:pt x="599157" y="46504"/>
                </a:lnTo>
                <a:lnTo>
                  <a:pt x="566082" y="147591"/>
                </a:lnTo>
                <a:lnTo>
                  <a:pt x="533248" y="46504"/>
                </a:lnTo>
                <a:lnTo>
                  <a:pt x="502993" y="46504"/>
                </a:lnTo>
                <a:lnTo>
                  <a:pt x="549546" y="179327"/>
                </a:lnTo>
                <a:close/>
                <a:moveTo>
                  <a:pt x="426235" y="64571"/>
                </a:moveTo>
                <a:cubicBezTo>
                  <a:pt x="445640" y="64571"/>
                  <a:pt x="458067" y="81873"/>
                  <a:pt x="458067" y="112892"/>
                </a:cubicBezTo>
                <a:cubicBezTo>
                  <a:pt x="458067" y="143911"/>
                  <a:pt x="445640" y="160973"/>
                  <a:pt x="426235" y="160973"/>
                </a:cubicBezTo>
                <a:cubicBezTo>
                  <a:pt x="406592" y="160973"/>
                  <a:pt x="394691" y="144150"/>
                  <a:pt x="394691" y="112892"/>
                </a:cubicBezTo>
                <a:cubicBezTo>
                  <a:pt x="394738" y="81634"/>
                  <a:pt x="406592" y="64571"/>
                  <a:pt x="426235" y="64571"/>
                </a:cubicBezTo>
                <a:moveTo>
                  <a:pt x="426235" y="42872"/>
                </a:moveTo>
                <a:cubicBezTo>
                  <a:pt x="388764" y="42872"/>
                  <a:pt x="362954" y="70259"/>
                  <a:pt x="362954" y="112892"/>
                </a:cubicBezTo>
                <a:cubicBezTo>
                  <a:pt x="362954" y="155573"/>
                  <a:pt x="388477" y="182911"/>
                  <a:pt x="426235" y="182911"/>
                </a:cubicBezTo>
                <a:cubicBezTo>
                  <a:pt x="463993" y="182911"/>
                  <a:pt x="489802" y="155573"/>
                  <a:pt x="489802" y="112892"/>
                </a:cubicBezTo>
                <a:cubicBezTo>
                  <a:pt x="489802" y="70259"/>
                  <a:pt x="463993" y="42872"/>
                  <a:pt x="426235" y="42872"/>
                </a:cubicBezTo>
                <a:moveTo>
                  <a:pt x="224302" y="46504"/>
                </a:moveTo>
                <a:lnTo>
                  <a:pt x="224302" y="179327"/>
                </a:lnTo>
                <a:lnTo>
                  <a:pt x="253456" y="179327"/>
                </a:lnTo>
                <a:lnTo>
                  <a:pt x="253456" y="103333"/>
                </a:lnTo>
                <a:cubicBezTo>
                  <a:pt x="253504" y="80343"/>
                  <a:pt x="266982" y="65575"/>
                  <a:pt x="284236" y="65575"/>
                </a:cubicBezTo>
                <a:cubicBezTo>
                  <a:pt x="298718" y="65575"/>
                  <a:pt x="306699" y="75373"/>
                  <a:pt x="306699" y="94538"/>
                </a:cubicBezTo>
                <a:lnTo>
                  <a:pt x="306699" y="179279"/>
                </a:lnTo>
                <a:lnTo>
                  <a:pt x="335903" y="179279"/>
                </a:lnTo>
                <a:lnTo>
                  <a:pt x="335903" y="94299"/>
                </a:lnTo>
                <a:cubicBezTo>
                  <a:pt x="335903" y="59935"/>
                  <a:pt x="321708" y="42872"/>
                  <a:pt x="292792" y="42872"/>
                </a:cubicBezTo>
                <a:cubicBezTo>
                  <a:pt x="274964" y="42872"/>
                  <a:pt x="261247" y="51666"/>
                  <a:pt x="251688" y="69207"/>
                </a:cubicBezTo>
                <a:lnTo>
                  <a:pt x="251640" y="46457"/>
                </a:lnTo>
                <a:lnTo>
                  <a:pt x="224302" y="46457"/>
                </a:lnTo>
                <a:close/>
                <a:moveTo>
                  <a:pt x="77189" y="46504"/>
                </a:moveTo>
                <a:lnTo>
                  <a:pt x="77189" y="179327"/>
                </a:lnTo>
                <a:lnTo>
                  <a:pt x="106391" y="179327"/>
                </a:lnTo>
                <a:lnTo>
                  <a:pt x="106391" y="103333"/>
                </a:lnTo>
                <a:cubicBezTo>
                  <a:pt x="106439" y="80343"/>
                  <a:pt x="119870" y="65575"/>
                  <a:pt x="137172" y="65575"/>
                </a:cubicBezTo>
                <a:cubicBezTo>
                  <a:pt x="151653" y="65575"/>
                  <a:pt x="159635" y="75373"/>
                  <a:pt x="159635" y="94538"/>
                </a:cubicBezTo>
                <a:lnTo>
                  <a:pt x="159635" y="179279"/>
                </a:lnTo>
                <a:lnTo>
                  <a:pt x="188838" y="179279"/>
                </a:lnTo>
                <a:lnTo>
                  <a:pt x="188838" y="94299"/>
                </a:lnTo>
                <a:cubicBezTo>
                  <a:pt x="188838" y="59935"/>
                  <a:pt x="174643" y="42872"/>
                  <a:pt x="145679" y="42872"/>
                </a:cubicBezTo>
                <a:cubicBezTo>
                  <a:pt x="127851" y="42872"/>
                  <a:pt x="114182" y="51666"/>
                  <a:pt x="104623" y="69207"/>
                </a:cubicBezTo>
                <a:lnTo>
                  <a:pt x="104575" y="46457"/>
                </a:lnTo>
                <a:lnTo>
                  <a:pt x="77189" y="46457"/>
                </a:lnTo>
                <a:close/>
                <a:moveTo>
                  <a:pt x="0" y="179327"/>
                </a:moveTo>
                <a:lnTo>
                  <a:pt x="30207" y="179327"/>
                </a:lnTo>
                <a:lnTo>
                  <a:pt x="30207" y="46504"/>
                </a:lnTo>
                <a:lnTo>
                  <a:pt x="0" y="46504"/>
                </a:lnTo>
                <a:lnTo>
                  <a:pt x="0" y="179327"/>
                </a:lnTo>
                <a:close/>
                <a:moveTo>
                  <a:pt x="0" y="24758"/>
                </a:moveTo>
                <a:lnTo>
                  <a:pt x="30207" y="24758"/>
                </a:lnTo>
                <a:lnTo>
                  <a:pt x="30207" y="0"/>
                </a:lnTo>
                <a:lnTo>
                  <a:pt x="0" y="0"/>
                </a:lnTo>
                <a:lnTo>
                  <a:pt x="0" y="24758"/>
                </a:ln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3" name="Vrije vorm: vorm 202">
            <a:extLst>
              <a:ext uri="{FF2B5EF4-FFF2-40B4-BE49-F238E27FC236}">
                <a16:creationId xmlns:a16="http://schemas.microsoft.com/office/drawing/2014/main" id="{61507882-5C09-AFEB-B812-B6EAEF4772AD}"/>
              </a:ext>
            </a:extLst>
          </p:cNvPr>
          <p:cNvSpPr/>
          <p:nvPr userDrawn="1"/>
        </p:nvSpPr>
        <p:spPr>
          <a:xfrm>
            <a:off x="7536165" y="3480414"/>
            <a:ext cx="568159" cy="331869"/>
          </a:xfrm>
          <a:custGeom>
            <a:avLst/>
            <a:gdLst>
              <a:gd name="connsiteX0" fmla="*/ 283398 w 568159"/>
              <a:gd name="connsiteY0" fmla="*/ 120492 h 331869"/>
              <a:gd name="connsiteX1" fmla="*/ 227076 w 568159"/>
              <a:gd name="connsiteY1" fmla="*/ 206853 h 331869"/>
              <a:gd name="connsiteX2" fmla="*/ 283398 w 568159"/>
              <a:gd name="connsiteY2" fmla="*/ 292700 h 331869"/>
              <a:gd name="connsiteX3" fmla="*/ 340230 w 568159"/>
              <a:gd name="connsiteY3" fmla="*/ 206853 h 331869"/>
              <a:gd name="connsiteX4" fmla="*/ 283398 w 568159"/>
              <a:gd name="connsiteY4" fmla="*/ 120492 h 331869"/>
              <a:gd name="connsiteX5" fmla="*/ 555700 w 568159"/>
              <a:gd name="connsiteY5" fmla="*/ 81752 h 331869"/>
              <a:gd name="connsiteX6" fmla="*/ 568159 w 568159"/>
              <a:gd name="connsiteY6" fmla="*/ 82263 h 331869"/>
              <a:gd name="connsiteX7" fmla="*/ 568159 w 568159"/>
              <a:gd name="connsiteY7" fmla="*/ 133378 h 331869"/>
              <a:gd name="connsiteX8" fmla="*/ 556638 w 568159"/>
              <a:gd name="connsiteY8" fmla="*/ 132867 h 331869"/>
              <a:gd name="connsiteX9" fmla="*/ 493406 w 568159"/>
              <a:gd name="connsiteY9" fmla="*/ 207706 h 331869"/>
              <a:gd name="connsiteX10" fmla="*/ 493406 w 568159"/>
              <a:gd name="connsiteY10" fmla="*/ 325297 h 331869"/>
              <a:gd name="connsiteX11" fmla="*/ 440413 w 568159"/>
              <a:gd name="connsiteY11" fmla="*/ 325297 h 331869"/>
              <a:gd name="connsiteX12" fmla="*/ 440413 w 568159"/>
              <a:gd name="connsiteY12" fmla="*/ 88151 h 331869"/>
              <a:gd name="connsiteX13" fmla="*/ 488798 w 568159"/>
              <a:gd name="connsiteY13" fmla="*/ 88151 h 331869"/>
              <a:gd name="connsiteX14" fmla="*/ 488798 w 568159"/>
              <a:gd name="connsiteY14" fmla="*/ 139352 h 331869"/>
              <a:gd name="connsiteX15" fmla="*/ 555700 w 568159"/>
              <a:gd name="connsiteY15" fmla="*/ 81752 h 331869"/>
              <a:gd name="connsiteX16" fmla="*/ 283398 w 568159"/>
              <a:gd name="connsiteY16" fmla="*/ 81752 h 331869"/>
              <a:gd name="connsiteX17" fmla="*/ 396893 w 568159"/>
              <a:gd name="connsiteY17" fmla="*/ 206853 h 331869"/>
              <a:gd name="connsiteX18" fmla="*/ 283398 w 568159"/>
              <a:gd name="connsiteY18" fmla="*/ 331869 h 331869"/>
              <a:gd name="connsiteX19" fmla="*/ 170413 w 568159"/>
              <a:gd name="connsiteY19" fmla="*/ 206853 h 331869"/>
              <a:gd name="connsiteX20" fmla="*/ 283398 w 568159"/>
              <a:gd name="connsiteY20" fmla="*/ 81752 h 331869"/>
              <a:gd name="connsiteX21" fmla="*/ 115372 w 568159"/>
              <a:gd name="connsiteY21" fmla="*/ 0 h 331869"/>
              <a:gd name="connsiteX22" fmla="*/ 161027 w 568159"/>
              <a:gd name="connsiteY22" fmla="*/ 4182 h 331869"/>
              <a:gd name="connsiteX23" fmla="*/ 161113 w 568159"/>
              <a:gd name="connsiteY23" fmla="*/ 4182 h 331869"/>
              <a:gd name="connsiteX24" fmla="*/ 161113 w 568159"/>
              <a:gd name="connsiteY24" fmla="*/ 42924 h 331869"/>
              <a:gd name="connsiteX25" fmla="*/ 129709 w 568159"/>
              <a:gd name="connsiteY25" fmla="*/ 39682 h 331869"/>
              <a:gd name="connsiteX26" fmla="*/ 90454 w 568159"/>
              <a:gd name="connsiteY26" fmla="*/ 81752 h 331869"/>
              <a:gd name="connsiteX27" fmla="*/ 90454 w 568159"/>
              <a:gd name="connsiteY27" fmla="*/ 88237 h 331869"/>
              <a:gd name="connsiteX28" fmla="*/ 148142 w 568159"/>
              <a:gd name="connsiteY28" fmla="*/ 88237 h 331869"/>
              <a:gd name="connsiteX29" fmla="*/ 148142 w 568159"/>
              <a:gd name="connsiteY29" fmla="*/ 124590 h 331869"/>
              <a:gd name="connsiteX30" fmla="*/ 91393 w 568159"/>
              <a:gd name="connsiteY30" fmla="*/ 124590 h 331869"/>
              <a:gd name="connsiteX31" fmla="*/ 91393 w 568159"/>
              <a:gd name="connsiteY31" fmla="*/ 325297 h 331869"/>
              <a:gd name="connsiteX32" fmla="*/ 39255 w 568159"/>
              <a:gd name="connsiteY32" fmla="*/ 325297 h 331869"/>
              <a:gd name="connsiteX33" fmla="*/ 39255 w 568159"/>
              <a:gd name="connsiteY33" fmla="*/ 124504 h 331869"/>
              <a:gd name="connsiteX34" fmla="*/ 0 w 568159"/>
              <a:gd name="connsiteY34" fmla="*/ 124504 h 331869"/>
              <a:gd name="connsiteX35" fmla="*/ 0 w 568159"/>
              <a:gd name="connsiteY35" fmla="*/ 88151 h 331869"/>
              <a:gd name="connsiteX36" fmla="*/ 39255 w 568159"/>
              <a:gd name="connsiteY36" fmla="*/ 88151 h 331869"/>
              <a:gd name="connsiteX37" fmla="*/ 39255 w 568159"/>
              <a:gd name="connsiteY37" fmla="*/ 83543 h 331869"/>
              <a:gd name="connsiteX38" fmla="*/ 115372 w 568159"/>
              <a:gd name="connsiteY38" fmla="*/ 0 h 331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68159" h="331869">
                <a:moveTo>
                  <a:pt x="283398" y="120492"/>
                </a:moveTo>
                <a:cubicBezTo>
                  <a:pt x="248324" y="120492"/>
                  <a:pt x="227076" y="150872"/>
                  <a:pt x="227076" y="206853"/>
                </a:cubicBezTo>
                <a:cubicBezTo>
                  <a:pt x="227076" y="262662"/>
                  <a:pt x="248324" y="292700"/>
                  <a:pt x="283398" y="292700"/>
                </a:cubicBezTo>
                <a:cubicBezTo>
                  <a:pt x="318042" y="292700"/>
                  <a:pt x="340230" y="262235"/>
                  <a:pt x="340230" y="206853"/>
                </a:cubicBezTo>
                <a:cubicBezTo>
                  <a:pt x="340230" y="151384"/>
                  <a:pt x="318042" y="120492"/>
                  <a:pt x="283398" y="120492"/>
                </a:cubicBezTo>
                <a:close/>
                <a:moveTo>
                  <a:pt x="555700" y="81752"/>
                </a:moveTo>
                <a:cubicBezTo>
                  <a:pt x="559369" y="81752"/>
                  <a:pt x="563551" y="81752"/>
                  <a:pt x="568159" y="82263"/>
                </a:cubicBezTo>
                <a:lnTo>
                  <a:pt x="568159" y="133378"/>
                </a:lnTo>
                <a:cubicBezTo>
                  <a:pt x="563124" y="132867"/>
                  <a:pt x="558943" y="132867"/>
                  <a:pt x="556638" y="132867"/>
                </a:cubicBezTo>
                <a:cubicBezTo>
                  <a:pt x="518408" y="132867"/>
                  <a:pt x="493492" y="161027"/>
                  <a:pt x="493406" y="207706"/>
                </a:cubicBezTo>
                <a:lnTo>
                  <a:pt x="493406" y="325297"/>
                </a:lnTo>
                <a:lnTo>
                  <a:pt x="440413" y="325297"/>
                </a:lnTo>
                <a:lnTo>
                  <a:pt x="440413" y="88151"/>
                </a:lnTo>
                <a:lnTo>
                  <a:pt x="488798" y="88151"/>
                </a:lnTo>
                <a:lnTo>
                  <a:pt x="488798" y="139352"/>
                </a:lnTo>
                <a:cubicBezTo>
                  <a:pt x="500746" y="100610"/>
                  <a:pt x="522420" y="81752"/>
                  <a:pt x="555700" y="81752"/>
                </a:cubicBezTo>
                <a:close/>
                <a:moveTo>
                  <a:pt x="283398" y="81752"/>
                </a:moveTo>
                <a:cubicBezTo>
                  <a:pt x="350812" y="81752"/>
                  <a:pt x="396893" y="130648"/>
                  <a:pt x="396893" y="206853"/>
                </a:cubicBezTo>
                <a:cubicBezTo>
                  <a:pt x="396893" y="282971"/>
                  <a:pt x="350812" y="331869"/>
                  <a:pt x="283398" y="331869"/>
                </a:cubicBezTo>
                <a:cubicBezTo>
                  <a:pt x="216067" y="331869"/>
                  <a:pt x="170413" y="282971"/>
                  <a:pt x="170413" y="206853"/>
                </a:cubicBezTo>
                <a:cubicBezTo>
                  <a:pt x="170413" y="130648"/>
                  <a:pt x="216495" y="81752"/>
                  <a:pt x="283398" y="81752"/>
                </a:cubicBezTo>
                <a:close/>
                <a:moveTo>
                  <a:pt x="115372" y="0"/>
                </a:moveTo>
                <a:cubicBezTo>
                  <a:pt x="131501" y="0"/>
                  <a:pt x="146690" y="939"/>
                  <a:pt x="161027" y="4182"/>
                </a:cubicBezTo>
                <a:lnTo>
                  <a:pt x="161113" y="4182"/>
                </a:lnTo>
                <a:lnTo>
                  <a:pt x="161113" y="42924"/>
                </a:lnTo>
                <a:cubicBezTo>
                  <a:pt x="147715" y="40619"/>
                  <a:pt x="137559" y="39682"/>
                  <a:pt x="129709" y="39682"/>
                </a:cubicBezTo>
                <a:cubicBezTo>
                  <a:pt x="101976" y="39682"/>
                  <a:pt x="90454" y="52651"/>
                  <a:pt x="90454" y="81752"/>
                </a:cubicBezTo>
                <a:lnTo>
                  <a:pt x="90454" y="88237"/>
                </a:lnTo>
                <a:lnTo>
                  <a:pt x="148142" y="88237"/>
                </a:lnTo>
                <a:lnTo>
                  <a:pt x="148142" y="124590"/>
                </a:lnTo>
                <a:lnTo>
                  <a:pt x="91393" y="124590"/>
                </a:lnTo>
                <a:lnTo>
                  <a:pt x="91393" y="325297"/>
                </a:lnTo>
                <a:lnTo>
                  <a:pt x="39255" y="325297"/>
                </a:lnTo>
                <a:lnTo>
                  <a:pt x="39255" y="124504"/>
                </a:lnTo>
                <a:lnTo>
                  <a:pt x="0" y="124504"/>
                </a:lnTo>
                <a:lnTo>
                  <a:pt x="0" y="88151"/>
                </a:lnTo>
                <a:lnTo>
                  <a:pt x="39255" y="88151"/>
                </a:lnTo>
                <a:lnTo>
                  <a:pt x="39255" y="83543"/>
                </a:lnTo>
                <a:cubicBezTo>
                  <a:pt x="39255" y="26710"/>
                  <a:pt x="63233" y="0"/>
                  <a:pt x="115372" y="0"/>
                </a:cubicBez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4" name="Rechthoek 203">
            <a:extLst>
              <a:ext uri="{FF2B5EF4-FFF2-40B4-BE49-F238E27FC236}">
                <a16:creationId xmlns:a16="http://schemas.microsoft.com/office/drawing/2014/main" id="{D2823E83-337B-EBE8-2DC9-AC1B405239E1}"/>
              </a:ext>
            </a:extLst>
          </p:cNvPr>
          <p:cNvSpPr/>
          <p:nvPr userDrawn="1"/>
        </p:nvSpPr>
        <p:spPr>
          <a:xfrm>
            <a:off x="0" y="0"/>
            <a:ext cx="7397922" cy="6858000"/>
          </a:xfrm>
          <a:prstGeom prst="rect">
            <a:avLst/>
          </a:prstGeom>
          <a:solidFill>
            <a:srgbClr val="8D7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AE0434C8-2448-7E69-74EF-3C0916E3AC85}"/>
              </a:ext>
            </a:extLst>
          </p:cNvPr>
          <p:cNvSpPr/>
          <p:nvPr/>
        </p:nvSpPr>
        <p:spPr>
          <a:xfrm>
            <a:off x="0" y="1823361"/>
            <a:ext cx="1508078" cy="76254"/>
          </a:xfrm>
          <a:custGeom>
            <a:avLst/>
            <a:gdLst>
              <a:gd name="connsiteX0" fmla="*/ 0 w 3050191"/>
              <a:gd name="connsiteY0" fmla="*/ 0 h 76254"/>
              <a:gd name="connsiteX1" fmla="*/ 3050192 w 3050191"/>
              <a:gd name="connsiteY1" fmla="*/ 0 h 76254"/>
              <a:gd name="connsiteX2" fmla="*/ 3050192 w 3050191"/>
              <a:gd name="connsiteY2" fmla="*/ 76255 h 76254"/>
              <a:gd name="connsiteX3" fmla="*/ 0 w 3050191"/>
              <a:gd name="connsiteY3" fmla="*/ 76255 h 76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0191" h="76254">
                <a:moveTo>
                  <a:pt x="0" y="0"/>
                </a:moveTo>
                <a:lnTo>
                  <a:pt x="3050192" y="0"/>
                </a:lnTo>
                <a:lnTo>
                  <a:pt x="3050192" y="76255"/>
                </a:lnTo>
                <a:lnTo>
                  <a:pt x="0" y="76255"/>
                </a:lnTo>
                <a:close/>
              </a:path>
            </a:pathLst>
          </a:custGeom>
          <a:gradFill>
            <a:gsLst>
              <a:gs pos="0">
                <a:srgbClr val="F1EDFA"/>
              </a:gs>
              <a:gs pos="50000">
                <a:srgbClr val="F1EDFA">
                  <a:alpha val="61961"/>
                </a:srgbClr>
              </a:gs>
              <a:gs pos="100000">
                <a:srgbClr val="F1EDFA">
                  <a:alpha val="23922"/>
                </a:srgbClr>
              </a:gs>
            </a:gsLst>
            <a:lin ang="0" scaled="1"/>
          </a:gradFill>
          <a:ln w="10881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29" name="Vrije vorm: vorm 128">
            <a:extLst>
              <a:ext uri="{FF2B5EF4-FFF2-40B4-BE49-F238E27FC236}">
                <a16:creationId xmlns:a16="http://schemas.microsoft.com/office/drawing/2014/main" id="{8EC822B2-4364-D1FB-6149-3CD26B561A03}"/>
              </a:ext>
            </a:extLst>
          </p:cNvPr>
          <p:cNvSpPr/>
          <p:nvPr/>
        </p:nvSpPr>
        <p:spPr>
          <a:xfrm>
            <a:off x="0" y="4094230"/>
            <a:ext cx="745531" cy="76255"/>
          </a:xfrm>
          <a:custGeom>
            <a:avLst/>
            <a:gdLst>
              <a:gd name="connsiteX0" fmla="*/ 0 w 745531"/>
              <a:gd name="connsiteY0" fmla="*/ 0 h 76255"/>
              <a:gd name="connsiteX1" fmla="*/ 745531 w 745531"/>
              <a:gd name="connsiteY1" fmla="*/ 0 h 76255"/>
              <a:gd name="connsiteX2" fmla="*/ 745531 w 745531"/>
              <a:gd name="connsiteY2" fmla="*/ 76255 h 76255"/>
              <a:gd name="connsiteX3" fmla="*/ 0 w 745531"/>
              <a:gd name="connsiteY3" fmla="*/ 76255 h 7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5531" h="76255">
                <a:moveTo>
                  <a:pt x="0" y="0"/>
                </a:moveTo>
                <a:lnTo>
                  <a:pt x="745531" y="0"/>
                </a:lnTo>
                <a:lnTo>
                  <a:pt x="745531" y="76255"/>
                </a:lnTo>
                <a:lnTo>
                  <a:pt x="0" y="76255"/>
                </a:lnTo>
                <a:close/>
              </a:path>
            </a:pathLst>
          </a:custGeom>
          <a:gradFill>
            <a:gsLst>
              <a:gs pos="0">
                <a:srgbClr val="F1EDFA"/>
              </a:gs>
              <a:gs pos="50000">
                <a:srgbClr val="F1EDFA">
                  <a:alpha val="61961"/>
                </a:srgbClr>
              </a:gs>
              <a:gs pos="100000">
                <a:srgbClr val="F1EDFA">
                  <a:alpha val="23922"/>
                </a:srgbClr>
              </a:gs>
            </a:gsLst>
            <a:lin ang="10800000" scaled="1"/>
          </a:gradFill>
          <a:ln w="1088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 dirty="0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79DD668C-A24B-A35D-3241-5A8D2F134F95}"/>
              </a:ext>
            </a:extLst>
          </p:cNvPr>
          <p:cNvSpPr/>
          <p:nvPr/>
        </p:nvSpPr>
        <p:spPr>
          <a:xfrm>
            <a:off x="732912" y="297365"/>
            <a:ext cx="2341458" cy="2341566"/>
          </a:xfrm>
          <a:custGeom>
            <a:avLst/>
            <a:gdLst>
              <a:gd name="connsiteX0" fmla="*/ 53814 w 2341458"/>
              <a:gd name="connsiteY0" fmla="*/ 2341567 h 2341566"/>
              <a:gd name="connsiteX1" fmla="*/ 0 w 2341458"/>
              <a:gd name="connsiteY1" fmla="*/ 2287644 h 2341566"/>
              <a:gd name="connsiteX2" fmla="*/ 2287644 w 2341458"/>
              <a:gd name="connsiteY2" fmla="*/ 0 h 2341566"/>
              <a:gd name="connsiteX3" fmla="*/ 2341458 w 2341458"/>
              <a:gd name="connsiteY3" fmla="*/ 53923 h 2341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1458" h="2341566">
                <a:moveTo>
                  <a:pt x="53814" y="2341567"/>
                </a:moveTo>
                <a:lnTo>
                  <a:pt x="0" y="2287644"/>
                </a:lnTo>
                <a:lnTo>
                  <a:pt x="2287644" y="0"/>
                </a:lnTo>
                <a:lnTo>
                  <a:pt x="2341458" y="53923"/>
                </a:lnTo>
                <a:close/>
              </a:path>
            </a:pathLst>
          </a:custGeom>
          <a:gradFill>
            <a:gsLst>
              <a:gs pos="0">
                <a:srgbClr val="F1EDFA"/>
              </a:gs>
              <a:gs pos="50000">
                <a:srgbClr val="F1EDFA">
                  <a:alpha val="61961"/>
                </a:srgbClr>
              </a:gs>
              <a:gs pos="100000">
                <a:srgbClr val="F1EDFA">
                  <a:alpha val="23922"/>
                </a:srgbClr>
              </a:gs>
            </a:gsLst>
            <a:lin ang="0" scaled="1"/>
          </a:gradFill>
          <a:ln w="10881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30" name="Vrije vorm: vorm 129">
            <a:extLst>
              <a:ext uri="{FF2B5EF4-FFF2-40B4-BE49-F238E27FC236}">
                <a16:creationId xmlns:a16="http://schemas.microsoft.com/office/drawing/2014/main" id="{77B535B1-BF6D-E247-0A1F-F378E90D4ED3}"/>
              </a:ext>
            </a:extLst>
          </p:cNvPr>
          <p:cNvSpPr/>
          <p:nvPr/>
        </p:nvSpPr>
        <p:spPr>
          <a:xfrm>
            <a:off x="-1" y="4105342"/>
            <a:ext cx="772439" cy="826399"/>
          </a:xfrm>
          <a:custGeom>
            <a:avLst/>
            <a:gdLst>
              <a:gd name="connsiteX0" fmla="*/ 718625 w 772439"/>
              <a:gd name="connsiteY0" fmla="*/ 0 h 826399"/>
              <a:gd name="connsiteX1" fmla="*/ 772439 w 772439"/>
              <a:gd name="connsiteY1" fmla="*/ 53923 h 826399"/>
              <a:gd name="connsiteX2" fmla="*/ 0 w 772439"/>
              <a:gd name="connsiteY2" fmla="*/ 826399 h 826399"/>
              <a:gd name="connsiteX3" fmla="*/ 0 w 772439"/>
              <a:gd name="connsiteY3" fmla="*/ 718591 h 82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439" h="826399">
                <a:moveTo>
                  <a:pt x="718625" y="0"/>
                </a:moveTo>
                <a:lnTo>
                  <a:pt x="772439" y="53923"/>
                </a:lnTo>
                <a:lnTo>
                  <a:pt x="0" y="826399"/>
                </a:lnTo>
                <a:lnTo>
                  <a:pt x="0" y="718591"/>
                </a:lnTo>
                <a:close/>
              </a:path>
            </a:pathLst>
          </a:custGeom>
          <a:gradFill>
            <a:gsLst>
              <a:gs pos="0">
                <a:srgbClr val="F1EDFA"/>
              </a:gs>
              <a:gs pos="50000">
                <a:srgbClr val="F1EDFA">
                  <a:alpha val="61961"/>
                </a:srgbClr>
              </a:gs>
              <a:gs pos="100000">
                <a:srgbClr val="F1EDFA">
                  <a:alpha val="23922"/>
                </a:srgbClr>
              </a:gs>
            </a:gsLst>
            <a:lin ang="10800000" scaled="1"/>
          </a:gradFill>
          <a:ln w="1088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 dirty="0"/>
          </a:p>
        </p:txBody>
      </p:sp>
      <p:sp>
        <p:nvSpPr>
          <p:cNvPr id="13" name="Vrije vorm: vorm 12">
            <a:extLst>
              <a:ext uri="{FF2B5EF4-FFF2-40B4-BE49-F238E27FC236}">
                <a16:creationId xmlns:a16="http://schemas.microsoft.com/office/drawing/2014/main" id="{79191DC5-3F3B-854F-47F4-1AD15BAEC707}"/>
              </a:ext>
            </a:extLst>
          </p:cNvPr>
          <p:cNvSpPr/>
          <p:nvPr/>
        </p:nvSpPr>
        <p:spPr>
          <a:xfrm>
            <a:off x="718623" y="4105341"/>
            <a:ext cx="2341458" cy="2341566"/>
          </a:xfrm>
          <a:custGeom>
            <a:avLst/>
            <a:gdLst>
              <a:gd name="connsiteX0" fmla="*/ 2287644 w 2341458"/>
              <a:gd name="connsiteY0" fmla="*/ 2341567 h 2341566"/>
              <a:gd name="connsiteX1" fmla="*/ 0 w 2341458"/>
              <a:gd name="connsiteY1" fmla="*/ 53923 h 2341566"/>
              <a:gd name="connsiteX2" fmla="*/ 53814 w 2341458"/>
              <a:gd name="connsiteY2" fmla="*/ 0 h 2341566"/>
              <a:gd name="connsiteX3" fmla="*/ 2341458 w 2341458"/>
              <a:gd name="connsiteY3" fmla="*/ 2287644 h 2341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1458" h="2341566">
                <a:moveTo>
                  <a:pt x="2287644" y="2341567"/>
                </a:moveTo>
                <a:lnTo>
                  <a:pt x="0" y="53923"/>
                </a:lnTo>
                <a:lnTo>
                  <a:pt x="53814" y="0"/>
                </a:lnTo>
                <a:lnTo>
                  <a:pt x="2341458" y="2287644"/>
                </a:lnTo>
                <a:close/>
              </a:path>
            </a:pathLst>
          </a:custGeom>
          <a:gradFill>
            <a:gsLst>
              <a:gs pos="0">
                <a:srgbClr val="F1EDFA"/>
              </a:gs>
              <a:gs pos="50000">
                <a:srgbClr val="F1EDFA">
                  <a:alpha val="61961"/>
                </a:srgbClr>
              </a:gs>
              <a:gs pos="100000">
                <a:srgbClr val="F1EDFA">
                  <a:alpha val="23922"/>
                </a:srgbClr>
              </a:gs>
            </a:gsLst>
            <a:lin ang="0" scaled="1"/>
          </a:gradFill>
          <a:ln w="10881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9BFA9729-F601-337B-2A6A-F2DEEE3A9753}"/>
              </a:ext>
            </a:extLst>
          </p:cNvPr>
          <p:cNvSpPr/>
          <p:nvPr/>
        </p:nvSpPr>
        <p:spPr>
          <a:xfrm>
            <a:off x="703383" y="2580245"/>
            <a:ext cx="3104005" cy="3104114"/>
          </a:xfrm>
          <a:custGeom>
            <a:avLst/>
            <a:gdLst>
              <a:gd name="connsiteX0" fmla="*/ 3050192 w 3104005"/>
              <a:gd name="connsiteY0" fmla="*/ 3104115 h 3104114"/>
              <a:gd name="connsiteX1" fmla="*/ 0 w 3104005"/>
              <a:gd name="connsiteY1" fmla="*/ 53923 h 3104114"/>
              <a:gd name="connsiteX2" fmla="*/ 53814 w 3104005"/>
              <a:gd name="connsiteY2" fmla="*/ 0 h 3104114"/>
              <a:gd name="connsiteX3" fmla="*/ 3104006 w 3104005"/>
              <a:gd name="connsiteY3" fmla="*/ 3050192 h 3104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4005" h="3104114">
                <a:moveTo>
                  <a:pt x="3050192" y="3104115"/>
                </a:moveTo>
                <a:lnTo>
                  <a:pt x="0" y="53923"/>
                </a:lnTo>
                <a:lnTo>
                  <a:pt x="53814" y="0"/>
                </a:lnTo>
                <a:lnTo>
                  <a:pt x="3104006" y="3050192"/>
                </a:lnTo>
                <a:close/>
              </a:path>
            </a:pathLst>
          </a:custGeom>
          <a:gradFill>
            <a:gsLst>
              <a:gs pos="0">
                <a:srgbClr val="F1EDFA"/>
              </a:gs>
              <a:gs pos="50000">
                <a:srgbClr val="F1EDFA">
                  <a:alpha val="61961"/>
                </a:srgbClr>
              </a:gs>
              <a:gs pos="100000">
                <a:srgbClr val="F1EDFA">
                  <a:alpha val="23922"/>
                </a:srgbClr>
              </a:gs>
            </a:gsLst>
            <a:lin ang="0" scaled="1"/>
          </a:gradFill>
          <a:ln w="10881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28" name="Vrije vorm: vorm 127">
            <a:extLst>
              <a:ext uri="{FF2B5EF4-FFF2-40B4-BE49-F238E27FC236}">
                <a16:creationId xmlns:a16="http://schemas.microsoft.com/office/drawing/2014/main" id="{C2D24CC4-AE89-ACAD-0126-69BF02DAAAA5}"/>
              </a:ext>
            </a:extLst>
          </p:cNvPr>
          <p:cNvSpPr/>
          <p:nvPr userDrawn="1"/>
        </p:nvSpPr>
        <p:spPr>
          <a:xfrm>
            <a:off x="0" y="3321973"/>
            <a:ext cx="783332" cy="837293"/>
          </a:xfrm>
          <a:custGeom>
            <a:avLst/>
            <a:gdLst>
              <a:gd name="connsiteX0" fmla="*/ 0 w 783332"/>
              <a:gd name="connsiteY0" fmla="*/ 0 h 837293"/>
              <a:gd name="connsiteX1" fmla="*/ 783332 w 783332"/>
              <a:gd name="connsiteY1" fmla="*/ 783369 h 837293"/>
              <a:gd name="connsiteX2" fmla="*/ 729518 w 783332"/>
              <a:gd name="connsiteY2" fmla="*/ 837293 h 837293"/>
              <a:gd name="connsiteX3" fmla="*/ 0 w 783332"/>
              <a:gd name="connsiteY3" fmla="*/ 107810 h 837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3332" h="837293">
                <a:moveTo>
                  <a:pt x="0" y="0"/>
                </a:moveTo>
                <a:lnTo>
                  <a:pt x="783332" y="783369"/>
                </a:lnTo>
                <a:lnTo>
                  <a:pt x="729518" y="837293"/>
                </a:lnTo>
                <a:lnTo>
                  <a:pt x="0" y="107810"/>
                </a:lnTo>
                <a:close/>
              </a:path>
            </a:pathLst>
          </a:custGeom>
          <a:gradFill>
            <a:gsLst>
              <a:gs pos="0">
                <a:srgbClr val="F1EEFA"/>
              </a:gs>
              <a:gs pos="50000">
                <a:srgbClr val="F1EEFA">
                  <a:alpha val="49804"/>
                </a:srgbClr>
              </a:gs>
              <a:gs pos="100000">
                <a:srgbClr val="F1EEFA">
                  <a:alpha val="0"/>
                </a:srgbClr>
              </a:gs>
            </a:gsLst>
            <a:lin ang="2700000" scaled="1"/>
          </a:gradFill>
          <a:ln w="1088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 dirty="0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8196DABD-960E-A993-D9AA-6518B8DD192C}"/>
              </a:ext>
            </a:extLst>
          </p:cNvPr>
          <p:cNvSpPr/>
          <p:nvPr/>
        </p:nvSpPr>
        <p:spPr>
          <a:xfrm>
            <a:off x="1481171" y="1817697"/>
            <a:ext cx="1578910" cy="1579018"/>
          </a:xfrm>
          <a:custGeom>
            <a:avLst/>
            <a:gdLst>
              <a:gd name="connsiteX0" fmla="*/ 1525096 w 1578910"/>
              <a:gd name="connsiteY0" fmla="*/ 1579019 h 1579018"/>
              <a:gd name="connsiteX1" fmla="*/ 0 w 1578910"/>
              <a:gd name="connsiteY1" fmla="*/ 53923 h 1579018"/>
              <a:gd name="connsiteX2" fmla="*/ 53814 w 1578910"/>
              <a:gd name="connsiteY2" fmla="*/ 0 h 1579018"/>
              <a:gd name="connsiteX3" fmla="*/ 1578910 w 1578910"/>
              <a:gd name="connsiteY3" fmla="*/ 1525096 h 157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8910" h="1579018">
                <a:moveTo>
                  <a:pt x="1525096" y="1579019"/>
                </a:moveTo>
                <a:lnTo>
                  <a:pt x="0" y="53923"/>
                </a:lnTo>
                <a:lnTo>
                  <a:pt x="53814" y="0"/>
                </a:lnTo>
                <a:lnTo>
                  <a:pt x="1578910" y="1525096"/>
                </a:lnTo>
                <a:close/>
              </a:path>
            </a:pathLst>
          </a:custGeom>
          <a:gradFill>
            <a:gsLst>
              <a:gs pos="0">
                <a:srgbClr val="F1EDFA"/>
              </a:gs>
              <a:gs pos="50000">
                <a:srgbClr val="F1EDFA">
                  <a:alpha val="61961"/>
                </a:srgbClr>
              </a:gs>
              <a:gs pos="100000">
                <a:srgbClr val="F1EDFA">
                  <a:alpha val="23922"/>
                </a:srgbClr>
              </a:gs>
            </a:gsLst>
            <a:lin ang="10800000" scaled="1"/>
          </a:gradFill>
          <a:ln w="10881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" name="Vrije vorm: vorm 19">
            <a:extLst>
              <a:ext uri="{FF2B5EF4-FFF2-40B4-BE49-F238E27FC236}">
                <a16:creationId xmlns:a16="http://schemas.microsoft.com/office/drawing/2014/main" id="{8895D56B-C384-1A50-BEBF-9103DE5E4669}"/>
              </a:ext>
            </a:extLst>
          </p:cNvPr>
          <p:cNvSpPr/>
          <p:nvPr/>
        </p:nvSpPr>
        <p:spPr>
          <a:xfrm>
            <a:off x="1481171" y="3342793"/>
            <a:ext cx="1578910" cy="1579018"/>
          </a:xfrm>
          <a:custGeom>
            <a:avLst/>
            <a:gdLst>
              <a:gd name="connsiteX0" fmla="*/ 53814 w 1578910"/>
              <a:gd name="connsiteY0" fmla="*/ 1579019 h 1579018"/>
              <a:gd name="connsiteX1" fmla="*/ 0 w 1578910"/>
              <a:gd name="connsiteY1" fmla="*/ 1525096 h 1579018"/>
              <a:gd name="connsiteX2" fmla="*/ 1525096 w 1578910"/>
              <a:gd name="connsiteY2" fmla="*/ 0 h 1579018"/>
              <a:gd name="connsiteX3" fmla="*/ 1578910 w 1578910"/>
              <a:gd name="connsiteY3" fmla="*/ 53923 h 157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8910" h="1579018">
                <a:moveTo>
                  <a:pt x="53814" y="1579019"/>
                </a:moveTo>
                <a:lnTo>
                  <a:pt x="0" y="1525096"/>
                </a:lnTo>
                <a:lnTo>
                  <a:pt x="1525096" y="0"/>
                </a:lnTo>
                <a:lnTo>
                  <a:pt x="1578910" y="53923"/>
                </a:lnTo>
                <a:close/>
              </a:path>
            </a:pathLst>
          </a:custGeom>
          <a:gradFill>
            <a:gsLst>
              <a:gs pos="0">
                <a:srgbClr val="F1EEFA"/>
              </a:gs>
              <a:gs pos="50000">
                <a:srgbClr val="F1EEFA">
                  <a:alpha val="49804"/>
                </a:srgbClr>
              </a:gs>
              <a:gs pos="100000">
                <a:srgbClr val="F1EEFA">
                  <a:alpha val="0"/>
                </a:srgbClr>
              </a:gs>
            </a:gsLst>
            <a:lin ang="8100000" scaled="1"/>
          </a:gradFill>
          <a:ln w="10881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43" name="Vrije vorm: vorm 42">
            <a:extLst>
              <a:ext uri="{FF2B5EF4-FFF2-40B4-BE49-F238E27FC236}">
                <a16:creationId xmlns:a16="http://schemas.microsoft.com/office/drawing/2014/main" id="{4E5C3AE7-6AAB-6EA4-9D49-942D82E1682F}"/>
              </a:ext>
            </a:extLst>
          </p:cNvPr>
          <p:cNvSpPr/>
          <p:nvPr/>
        </p:nvSpPr>
        <p:spPr>
          <a:xfrm>
            <a:off x="1436100" y="268654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49695 w 167268"/>
              <a:gd name="connsiteY6" fmla="*/ 84117 h 167268"/>
              <a:gd name="connsiteX7" fmla="*/ 59732 w 167268"/>
              <a:gd name="connsiteY7" fmla="*/ 59732 h 167268"/>
              <a:gd name="connsiteX8" fmla="*/ 107523 w 167268"/>
              <a:gd name="connsiteY8" fmla="*/ 59732 h 167268"/>
              <a:gd name="connsiteX9" fmla="*/ 107523 w 167268"/>
              <a:gd name="connsiteY9" fmla="*/ 107523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7350"/>
                  <a:pt x="49959" y="102591"/>
                  <a:pt x="49695" y="84117"/>
                </a:cubicBezTo>
                <a:cubicBezTo>
                  <a:pt x="49552" y="74957"/>
                  <a:pt x="53185" y="66143"/>
                  <a:pt x="59732" y="59732"/>
                </a:cubicBezTo>
                <a:cubicBezTo>
                  <a:pt x="72934" y="46534"/>
                  <a:pt x="94321" y="46534"/>
                  <a:pt x="107523" y="59732"/>
                </a:cubicBezTo>
                <a:cubicBezTo>
                  <a:pt x="120725" y="72929"/>
                  <a:pt x="120725" y="94325"/>
                  <a:pt x="107523" y="107523"/>
                </a:cubicBezTo>
                <a:cubicBezTo>
                  <a:pt x="101131" y="113745"/>
                  <a:pt x="92540" y="117182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grpSp>
        <p:nvGrpSpPr>
          <p:cNvPr id="155" name="Groep 154">
            <a:extLst>
              <a:ext uri="{FF2B5EF4-FFF2-40B4-BE49-F238E27FC236}">
                <a16:creationId xmlns:a16="http://schemas.microsoft.com/office/drawing/2014/main" id="{0221F5E5-E3DD-E6D5-76D9-9912C5026246}"/>
              </a:ext>
            </a:extLst>
          </p:cNvPr>
          <p:cNvGrpSpPr>
            <a:grpSpLocks/>
          </p:cNvGrpSpPr>
          <p:nvPr userDrawn="1"/>
        </p:nvGrpSpPr>
        <p:grpSpPr>
          <a:xfrm>
            <a:off x="2955752" y="268654"/>
            <a:ext cx="151965" cy="151965"/>
            <a:chOff x="2955752" y="268654"/>
            <a:chExt cx="151965" cy="151965"/>
          </a:xfrm>
        </p:grpSpPr>
        <p:sp>
          <p:nvSpPr>
            <p:cNvPr id="44" name="Vrije vorm: vorm 43">
              <a:extLst>
                <a:ext uri="{FF2B5EF4-FFF2-40B4-BE49-F238E27FC236}">
                  <a16:creationId xmlns:a16="http://schemas.microsoft.com/office/drawing/2014/main" id="{A618F5AB-7911-F8D7-1D03-1E3F48595249}"/>
                </a:ext>
              </a:extLst>
            </p:cNvPr>
            <p:cNvSpPr/>
            <p:nvPr/>
          </p:nvSpPr>
          <p:spPr>
            <a:xfrm>
              <a:off x="2955752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8D70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5" name="Vrije vorm: vorm 44">
              <a:extLst>
                <a:ext uri="{FF2B5EF4-FFF2-40B4-BE49-F238E27FC236}">
                  <a16:creationId xmlns:a16="http://schemas.microsoft.com/office/drawing/2014/main" id="{C4C69539-A594-FD56-6A35-58FF5FCE785E}"/>
                </a:ext>
              </a:extLst>
            </p:cNvPr>
            <p:cNvSpPr/>
            <p:nvPr/>
          </p:nvSpPr>
          <p:spPr>
            <a:xfrm>
              <a:off x="2955752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49695 w 167268"/>
                <a:gd name="connsiteY6" fmla="*/ 84117 h 167268"/>
                <a:gd name="connsiteX7" fmla="*/ 59732 w 167268"/>
                <a:gd name="connsiteY7" fmla="*/ 59732 h 167268"/>
                <a:gd name="connsiteX8" fmla="*/ 107523 w 167268"/>
                <a:gd name="connsiteY8" fmla="*/ 59732 h 167268"/>
                <a:gd name="connsiteX9" fmla="*/ 107523 w 167268"/>
                <a:gd name="connsiteY9" fmla="*/ 10752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7350"/>
                    <a:pt x="49959" y="102591"/>
                    <a:pt x="49695" y="84117"/>
                  </a:cubicBezTo>
                  <a:cubicBezTo>
                    <a:pt x="49552" y="74957"/>
                    <a:pt x="53185" y="66143"/>
                    <a:pt x="59732" y="59732"/>
                  </a:cubicBezTo>
                  <a:cubicBezTo>
                    <a:pt x="72934" y="46534"/>
                    <a:pt x="94321" y="46534"/>
                    <a:pt x="107523" y="59732"/>
                  </a:cubicBezTo>
                  <a:cubicBezTo>
                    <a:pt x="120725" y="72929"/>
                    <a:pt x="120725" y="94325"/>
                    <a:pt x="107523" y="107523"/>
                  </a:cubicBezTo>
                  <a:cubicBezTo>
                    <a:pt x="101131" y="113745"/>
                    <a:pt x="92540" y="117182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55" name="Vrije vorm: vorm 54">
            <a:extLst>
              <a:ext uri="{FF2B5EF4-FFF2-40B4-BE49-F238E27FC236}">
                <a16:creationId xmlns:a16="http://schemas.microsoft.com/office/drawing/2014/main" id="{3EC05E37-E9A5-5895-70A3-26FBCAC9FDF8}"/>
              </a:ext>
            </a:extLst>
          </p:cNvPr>
          <p:cNvSpPr/>
          <p:nvPr/>
        </p:nvSpPr>
        <p:spPr>
          <a:xfrm>
            <a:off x="676275" y="1028479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9732 w 167268"/>
              <a:gd name="connsiteY6" fmla="*/ 107284 h 167268"/>
              <a:gd name="connsiteX7" fmla="*/ 59254 w 167268"/>
              <a:gd name="connsiteY7" fmla="*/ 59975 h 167268"/>
              <a:gd name="connsiteX8" fmla="*/ 59732 w 167268"/>
              <a:gd name="connsiteY8" fmla="*/ 59493 h 167268"/>
              <a:gd name="connsiteX9" fmla="*/ 107045 w 167268"/>
              <a:gd name="connsiteY9" fmla="*/ 59010 h 167268"/>
              <a:gd name="connsiteX10" fmla="*/ 107523 w 167268"/>
              <a:gd name="connsiteY10" fmla="*/ 59493 h 167268"/>
              <a:gd name="connsiteX11" fmla="*/ 108001 w 167268"/>
              <a:gd name="connsiteY11" fmla="*/ 106801 h 167268"/>
              <a:gd name="connsiteX12" fmla="*/ 107523 w 167268"/>
              <a:gd name="connsiteY12" fmla="*/ 107284 h 167268"/>
              <a:gd name="connsiteX13" fmla="*/ 83627 w 167268"/>
              <a:gd name="connsiteY13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74678" y="117093"/>
                  <a:pt x="66100" y="113572"/>
                  <a:pt x="59732" y="107284"/>
                </a:cubicBezTo>
                <a:cubicBezTo>
                  <a:pt x="46529" y="94354"/>
                  <a:pt x="46315" y="73173"/>
                  <a:pt x="59254" y="59975"/>
                </a:cubicBezTo>
                <a:cubicBezTo>
                  <a:pt x="59409" y="59813"/>
                  <a:pt x="59564" y="59652"/>
                  <a:pt x="59732" y="59493"/>
                </a:cubicBezTo>
                <a:cubicBezTo>
                  <a:pt x="72659" y="46295"/>
                  <a:pt x="93843" y="46079"/>
                  <a:pt x="107045" y="59010"/>
                </a:cubicBezTo>
                <a:cubicBezTo>
                  <a:pt x="107200" y="59169"/>
                  <a:pt x="107367" y="59330"/>
                  <a:pt x="107523" y="59493"/>
                </a:cubicBezTo>
                <a:cubicBezTo>
                  <a:pt x="120725" y="72424"/>
                  <a:pt x="120940" y="93603"/>
                  <a:pt x="108001" y="106801"/>
                </a:cubicBezTo>
                <a:cubicBezTo>
                  <a:pt x="107845" y="106963"/>
                  <a:pt x="107690" y="107125"/>
                  <a:pt x="107523" y="107284"/>
                </a:cubicBezTo>
                <a:cubicBezTo>
                  <a:pt x="101155" y="113572"/>
                  <a:pt x="92576" y="117093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grpSp>
        <p:nvGrpSpPr>
          <p:cNvPr id="157" name="Groep 156">
            <a:extLst>
              <a:ext uri="{FF2B5EF4-FFF2-40B4-BE49-F238E27FC236}">
                <a16:creationId xmlns:a16="http://schemas.microsoft.com/office/drawing/2014/main" id="{0B80B5B9-7165-F285-68BA-300394543AC2}"/>
              </a:ext>
            </a:extLst>
          </p:cNvPr>
          <p:cNvGrpSpPr/>
          <p:nvPr userDrawn="1"/>
        </p:nvGrpSpPr>
        <p:grpSpPr>
          <a:xfrm>
            <a:off x="2195927" y="1028479"/>
            <a:ext cx="151965" cy="151965"/>
            <a:chOff x="2195927" y="1028479"/>
            <a:chExt cx="151965" cy="151965"/>
          </a:xfrm>
        </p:grpSpPr>
        <p:sp>
          <p:nvSpPr>
            <p:cNvPr id="56" name="Vrije vorm: vorm 55">
              <a:extLst>
                <a:ext uri="{FF2B5EF4-FFF2-40B4-BE49-F238E27FC236}">
                  <a16:creationId xmlns:a16="http://schemas.microsoft.com/office/drawing/2014/main" id="{ECCEBEA7-6B2E-AA98-177C-74E7A9DD60EB}"/>
                </a:ext>
              </a:extLst>
            </p:cNvPr>
            <p:cNvSpPr/>
            <p:nvPr/>
          </p:nvSpPr>
          <p:spPr>
            <a:xfrm>
              <a:off x="2195927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8D70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7" name="Vrije vorm: vorm 56">
              <a:extLst>
                <a:ext uri="{FF2B5EF4-FFF2-40B4-BE49-F238E27FC236}">
                  <a16:creationId xmlns:a16="http://schemas.microsoft.com/office/drawing/2014/main" id="{2AF6DBA9-A6EF-A638-E228-9F1A50B158A5}"/>
                </a:ext>
              </a:extLst>
            </p:cNvPr>
            <p:cNvSpPr/>
            <p:nvPr/>
          </p:nvSpPr>
          <p:spPr>
            <a:xfrm>
              <a:off x="2195927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7 h 167268"/>
                <a:gd name="connsiteX7" fmla="*/ 84105 w 167268"/>
                <a:gd name="connsiteY7" fmla="*/ 50175 h 167268"/>
                <a:gd name="connsiteX8" fmla="*/ 117320 w 167268"/>
                <a:gd name="connsiteY8" fmla="*/ 83869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8"/>
                    <a:pt x="50281" y="101863"/>
                    <a:pt x="50412" y="83387"/>
                  </a:cubicBezTo>
                  <a:cubicBezTo>
                    <a:pt x="50544" y="64912"/>
                    <a:pt x="65634" y="50042"/>
                    <a:pt x="84105" y="50175"/>
                  </a:cubicBezTo>
                  <a:cubicBezTo>
                    <a:pt x="102588" y="50309"/>
                    <a:pt x="117451" y="65393"/>
                    <a:pt x="117320" y="83869"/>
                  </a:cubicBezTo>
                  <a:cubicBezTo>
                    <a:pt x="117260" y="92657"/>
                    <a:pt x="113736" y="101068"/>
                    <a:pt x="107523" y="107284"/>
                  </a:cubicBezTo>
                  <a:cubicBezTo>
                    <a:pt x="101178" y="113593"/>
                    <a:pt x="92576" y="117119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2" name="Groep 161">
            <a:extLst>
              <a:ext uri="{FF2B5EF4-FFF2-40B4-BE49-F238E27FC236}">
                <a16:creationId xmlns:a16="http://schemas.microsoft.com/office/drawing/2014/main" id="{7B7D2BA0-D05A-A0A2-0B6B-6A26CC015F37}"/>
              </a:ext>
            </a:extLst>
          </p:cNvPr>
          <p:cNvGrpSpPr/>
          <p:nvPr userDrawn="1"/>
        </p:nvGrpSpPr>
        <p:grpSpPr>
          <a:xfrm>
            <a:off x="1436100" y="1788305"/>
            <a:ext cx="151965" cy="151965"/>
            <a:chOff x="1436100" y="1788305"/>
            <a:chExt cx="151965" cy="151965"/>
          </a:xfrm>
        </p:grpSpPr>
        <p:sp>
          <p:nvSpPr>
            <p:cNvPr id="68" name="Vrije vorm: vorm 67">
              <a:extLst>
                <a:ext uri="{FF2B5EF4-FFF2-40B4-BE49-F238E27FC236}">
                  <a16:creationId xmlns:a16="http://schemas.microsoft.com/office/drawing/2014/main" id="{8A125716-26D8-31F5-8C30-D9F2919D2C94}"/>
                </a:ext>
              </a:extLst>
            </p:cNvPr>
            <p:cNvSpPr/>
            <p:nvPr/>
          </p:nvSpPr>
          <p:spPr>
            <a:xfrm>
              <a:off x="1436100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8D70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69" name="Vrije vorm: vorm 68">
              <a:extLst>
                <a:ext uri="{FF2B5EF4-FFF2-40B4-BE49-F238E27FC236}">
                  <a16:creationId xmlns:a16="http://schemas.microsoft.com/office/drawing/2014/main" id="{BB004EFC-EFCE-790B-285E-3BE07FAE7556}"/>
                </a:ext>
              </a:extLst>
            </p:cNvPr>
            <p:cNvSpPr/>
            <p:nvPr/>
          </p:nvSpPr>
          <p:spPr>
            <a:xfrm>
              <a:off x="1436100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71" name="Vrije vorm: vorm 70">
            <a:extLst>
              <a:ext uri="{FF2B5EF4-FFF2-40B4-BE49-F238E27FC236}">
                <a16:creationId xmlns:a16="http://schemas.microsoft.com/office/drawing/2014/main" id="{FDEAE792-505A-B947-5B3D-F2D7F7551D23}"/>
              </a:ext>
            </a:extLst>
          </p:cNvPr>
          <p:cNvSpPr/>
          <p:nvPr/>
        </p:nvSpPr>
        <p:spPr>
          <a:xfrm>
            <a:off x="2955752" y="1788305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3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3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6" y="101071"/>
                  <a:pt x="107523" y="107284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grpSp>
        <p:nvGrpSpPr>
          <p:cNvPr id="164" name="Groep 163">
            <a:extLst>
              <a:ext uri="{FF2B5EF4-FFF2-40B4-BE49-F238E27FC236}">
                <a16:creationId xmlns:a16="http://schemas.microsoft.com/office/drawing/2014/main" id="{B0A7183E-C35F-6C61-AEE0-F1C935378057}"/>
              </a:ext>
            </a:extLst>
          </p:cNvPr>
          <p:cNvGrpSpPr/>
          <p:nvPr userDrawn="1"/>
        </p:nvGrpSpPr>
        <p:grpSpPr>
          <a:xfrm>
            <a:off x="676275" y="2548131"/>
            <a:ext cx="151965" cy="151965"/>
            <a:chOff x="676275" y="2548131"/>
            <a:chExt cx="151965" cy="151965"/>
          </a:xfrm>
        </p:grpSpPr>
        <p:sp>
          <p:nvSpPr>
            <p:cNvPr id="80" name="Vrije vorm: vorm 79">
              <a:extLst>
                <a:ext uri="{FF2B5EF4-FFF2-40B4-BE49-F238E27FC236}">
                  <a16:creationId xmlns:a16="http://schemas.microsoft.com/office/drawing/2014/main" id="{D2E2D6AA-4CA8-D20E-CBDB-5434A2E39CED}"/>
                </a:ext>
              </a:extLst>
            </p:cNvPr>
            <p:cNvSpPr/>
            <p:nvPr/>
          </p:nvSpPr>
          <p:spPr>
            <a:xfrm>
              <a:off x="676275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8D70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1" name="Vrije vorm: vorm 80">
              <a:extLst>
                <a:ext uri="{FF2B5EF4-FFF2-40B4-BE49-F238E27FC236}">
                  <a16:creationId xmlns:a16="http://schemas.microsoft.com/office/drawing/2014/main" id="{4301B2DD-311B-2255-EA5B-04951991C33C}"/>
                </a:ext>
              </a:extLst>
            </p:cNvPr>
            <p:cNvSpPr/>
            <p:nvPr/>
          </p:nvSpPr>
          <p:spPr>
            <a:xfrm>
              <a:off x="676275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1" name="Groep 160">
            <a:extLst>
              <a:ext uri="{FF2B5EF4-FFF2-40B4-BE49-F238E27FC236}">
                <a16:creationId xmlns:a16="http://schemas.microsoft.com/office/drawing/2014/main" id="{CE4F4FA7-E506-2F57-F370-F6834CB0762A}"/>
              </a:ext>
            </a:extLst>
          </p:cNvPr>
          <p:cNvGrpSpPr/>
          <p:nvPr userDrawn="1"/>
        </p:nvGrpSpPr>
        <p:grpSpPr>
          <a:xfrm>
            <a:off x="2195927" y="2548131"/>
            <a:ext cx="151965" cy="151965"/>
            <a:chOff x="2195927" y="2548131"/>
            <a:chExt cx="151965" cy="151965"/>
          </a:xfrm>
        </p:grpSpPr>
        <p:sp>
          <p:nvSpPr>
            <p:cNvPr id="82" name="Vrije vorm: vorm 81">
              <a:extLst>
                <a:ext uri="{FF2B5EF4-FFF2-40B4-BE49-F238E27FC236}">
                  <a16:creationId xmlns:a16="http://schemas.microsoft.com/office/drawing/2014/main" id="{567D651F-B8AF-EB1B-946A-90EC4F80C48D}"/>
                </a:ext>
              </a:extLst>
            </p:cNvPr>
            <p:cNvSpPr/>
            <p:nvPr/>
          </p:nvSpPr>
          <p:spPr>
            <a:xfrm>
              <a:off x="2195927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8D70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3" name="Vrije vorm: vorm 82">
              <a:extLst>
                <a:ext uri="{FF2B5EF4-FFF2-40B4-BE49-F238E27FC236}">
                  <a16:creationId xmlns:a16="http://schemas.microsoft.com/office/drawing/2014/main" id="{C58E6801-4084-0EAD-A0FE-E6C5FE4198EF}"/>
                </a:ext>
              </a:extLst>
            </p:cNvPr>
            <p:cNvSpPr/>
            <p:nvPr/>
          </p:nvSpPr>
          <p:spPr>
            <a:xfrm>
              <a:off x="2195927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0" name="Groep 159">
            <a:extLst>
              <a:ext uri="{FF2B5EF4-FFF2-40B4-BE49-F238E27FC236}">
                <a16:creationId xmlns:a16="http://schemas.microsoft.com/office/drawing/2014/main" id="{C9687D3C-EE2D-58ED-5ED2-6F58BFF75D3D}"/>
              </a:ext>
            </a:extLst>
          </p:cNvPr>
          <p:cNvGrpSpPr/>
          <p:nvPr userDrawn="1"/>
        </p:nvGrpSpPr>
        <p:grpSpPr>
          <a:xfrm>
            <a:off x="3715579" y="2548131"/>
            <a:ext cx="151965" cy="151965"/>
            <a:chOff x="3715579" y="2548131"/>
            <a:chExt cx="151965" cy="151965"/>
          </a:xfrm>
        </p:grpSpPr>
        <p:sp>
          <p:nvSpPr>
            <p:cNvPr id="84" name="Vrije vorm: vorm 83">
              <a:extLst>
                <a:ext uri="{FF2B5EF4-FFF2-40B4-BE49-F238E27FC236}">
                  <a16:creationId xmlns:a16="http://schemas.microsoft.com/office/drawing/2014/main" id="{9CFB7428-1640-7106-71E3-CEEC9C2199A2}"/>
                </a:ext>
              </a:extLst>
            </p:cNvPr>
            <p:cNvSpPr/>
            <p:nvPr/>
          </p:nvSpPr>
          <p:spPr>
            <a:xfrm>
              <a:off x="3715579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8D70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5" name="Vrije vorm: vorm 84">
              <a:extLst>
                <a:ext uri="{FF2B5EF4-FFF2-40B4-BE49-F238E27FC236}">
                  <a16:creationId xmlns:a16="http://schemas.microsoft.com/office/drawing/2014/main" id="{E639F2F6-22F6-E6C0-30E7-C9A4563FD620}"/>
                </a:ext>
              </a:extLst>
            </p:cNvPr>
            <p:cNvSpPr/>
            <p:nvPr/>
          </p:nvSpPr>
          <p:spPr>
            <a:xfrm>
              <a:off x="3715579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5" name="Groep 164">
            <a:extLst>
              <a:ext uri="{FF2B5EF4-FFF2-40B4-BE49-F238E27FC236}">
                <a16:creationId xmlns:a16="http://schemas.microsoft.com/office/drawing/2014/main" id="{03DF1EB7-0FEA-269F-398C-FE1B27505950}"/>
              </a:ext>
            </a:extLst>
          </p:cNvPr>
          <p:cNvGrpSpPr/>
          <p:nvPr userDrawn="1"/>
        </p:nvGrpSpPr>
        <p:grpSpPr>
          <a:xfrm>
            <a:off x="1436100" y="3307957"/>
            <a:ext cx="151965" cy="151965"/>
            <a:chOff x="1436100" y="3307957"/>
            <a:chExt cx="151965" cy="151965"/>
          </a:xfrm>
        </p:grpSpPr>
        <p:sp>
          <p:nvSpPr>
            <p:cNvPr id="94" name="Vrije vorm: vorm 93">
              <a:extLst>
                <a:ext uri="{FF2B5EF4-FFF2-40B4-BE49-F238E27FC236}">
                  <a16:creationId xmlns:a16="http://schemas.microsoft.com/office/drawing/2014/main" id="{5E364CBB-B959-5E3F-73C1-837472B06288}"/>
                </a:ext>
              </a:extLst>
            </p:cNvPr>
            <p:cNvSpPr/>
            <p:nvPr/>
          </p:nvSpPr>
          <p:spPr>
            <a:xfrm>
              <a:off x="1436100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8D70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5" name="Vrije vorm: vorm 94">
              <a:extLst>
                <a:ext uri="{FF2B5EF4-FFF2-40B4-BE49-F238E27FC236}">
                  <a16:creationId xmlns:a16="http://schemas.microsoft.com/office/drawing/2014/main" id="{CD16A07E-9EFA-E89B-BC1C-46C9F7A82B72}"/>
                </a:ext>
              </a:extLst>
            </p:cNvPr>
            <p:cNvSpPr/>
            <p:nvPr/>
          </p:nvSpPr>
          <p:spPr>
            <a:xfrm>
              <a:off x="1436100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6" name="Groep 165">
            <a:extLst>
              <a:ext uri="{FF2B5EF4-FFF2-40B4-BE49-F238E27FC236}">
                <a16:creationId xmlns:a16="http://schemas.microsoft.com/office/drawing/2014/main" id="{C1B70BE9-407A-0E6A-3837-8939A0171A04}"/>
              </a:ext>
            </a:extLst>
          </p:cNvPr>
          <p:cNvGrpSpPr/>
          <p:nvPr userDrawn="1"/>
        </p:nvGrpSpPr>
        <p:grpSpPr>
          <a:xfrm>
            <a:off x="2955752" y="3307957"/>
            <a:ext cx="151965" cy="151965"/>
            <a:chOff x="2955752" y="3307957"/>
            <a:chExt cx="151965" cy="151965"/>
          </a:xfrm>
        </p:grpSpPr>
        <p:sp>
          <p:nvSpPr>
            <p:cNvPr id="96" name="Vrije vorm: vorm 95">
              <a:extLst>
                <a:ext uri="{FF2B5EF4-FFF2-40B4-BE49-F238E27FC236}">
                  <a16:creationId xmlns:a16="http://schemas.microsoft.com/office/drawing/2014/main" id="{88F45089-4D4B-BB1C-967C-CCCB812909CD}"/>
                </a:ext>
              </a:extLst>
            </p:cNvPr>
            <p:cNvSpPr/>
            <p:nvPr/>
          </p:nvSpPr>
          <p:spPr>
            <a:xfrm>
              <a:off x="2955752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8D70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7" name="Vrije vorm: vorm 96">
              <a:extLst>
                <a:ext uri="{FF2B5EF4-FFF2-40B4-BE49-F238E27FC236}">
                  <a16:creationId xmlns:a16="http://schemas.microsoft.com/office/drawing/2014/main" id="{FEB8741D-9861-0DD8-5ED8-7FA803D11C83}"/>
                </a:ext>
              </a:extLst>
            </p:cNvPr>
            <p:cNvSpPr/>
            <p:nvPr/>
          </p:nvSpPr>
          <p:spPr>
            <a:xfrm>
              <a:off x="2955752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7" name="Groep 166">
            <a:extLst>
              <a:ext uri="{FF2B5EF4-FFF2-40B4-BE49-F238E27FC236}">
                <a16:creationId xmlns:a16="http://schemas.microsoft.com/office/drawing/2014/main" id="{E06E8170-EAEE-0BF4-0C2B-18C473117278}"/>
              </a:ext>
            </a:extLst>
          </p:cNvPr>
          <p:cNvGrpSpPr/>
          <p:nvPr userDrawn="1"/>
        </p:nvGrpSpPr>
        <p:grpSpPr>
          <a:xfrm>
            <a:off x="676275" y="4067783"/>
            <a:ext cx="151965" cy="151965"/>
            <a:chOff x="676275" y="4067783"/>
            <a:chExt cx="151965" cy="151965"/>
          </a:xfrm>
        </p:grpSpPr>
        <p:sp>
          <p:nvSpPr>
            <p:cNvPr id="106" name="Vrije vorm: vorm 105">
              <a:extLst>
                <a:ext uri="{FF2B5EF4-FFF2-40B4-BE49-F238E27FC236}">
                  <a16:creationId xmlns:a16="http://schemas.microsoft.com/office/drawing/2014/main" id="{511D45D6-CD2D-0AA6-E1D5-D47F40E65CCC}"/>
                </a:ext>
              </a:extLst>
            </p:cNvPr>
            <p:cNvSpPr/>
            <p:nvPr/>
          </p:nvSpPr>
          <p:spPr>
            <a:xfrm>
              <a:off x="676275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8D70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7" name="Vrije vorm: vorm 106">
              <a:extLst>
                <a:ext uri="{FF2B5EF4-FFF2-40B4-BE49-F238E27FC236}">
                  <a16:creationId xmlns:a16="http://schemas.microsoft.com/office/drawing/2014/main" id="{8EAFF20B-5065-ACDD-E494-01B2BB3E9DAC}"/>
                </a:ext>
              </a:extLst>
            </p:cNvPr>
            <p:cNvSpPr/>
            <p:nvPr/>
          </p:nvSpPr>
          <p:spPr>
            <a:xfrm>
              <a:off x="676275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8" name="Groep 167">
            <a:extLst>
              <a:ext uri="{FF2B5EF4-FFF2-40B4-BE49-F238E27FC236}">
                <a16:creationId xmlns:a16="http://schemas.microsoft.com/office/drawing/2014/main" id="{1B6FD9A4-DACA-37B9-98F4-C71FEFD0B974}"/>
              </a:ext>
            </a:extLst>
          </p:cNvPr>
          <p:cNvGrpSpPr/>
          <p:nvPr userDrawn="1"/>
        </p:nvGrpSpPr>
        <p:grpSpPr>
          <a:xfrm>
            <a:off x="2195927" y="4067783"/>
            <a:ext cx="151965" cy="151965"/>
            <a:chOff x="2195927" y="4067783"/>
            <a:chExt cx="151965" cy="151965"/>
          </a:xfrm>
        </p:grpSpPr>
        <p:sp>
          <p:nvSpPr>
            <p:cNvPr id="108" name="Vrije vorm: vorm 107">
              <a:extLst>
                <a:ext uri="{FF2B5EF4-FFF2-40B4-BE49-F238E27FC236}">
                  <a16:creationId xmlns:a16="http://schemas.microsoft.com/office/drawing/2014/main" id="{CCED135B-B3C7-89A4-FFCF-16DF9B96CF81}"/>
                </a:ext>
              </a:extLst>
            </p:cNvPr>
            <p:cNvSpPr/>
            <p:nvPr/>
          </p:nvSpPr>
          <p:spPr>
            <a:xfrm>
              <a:off x="2195927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8D70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9" name="Vrije vorm: vorm 108">
              <a:extLst>
                <a:ext uri="{FF2B5EF4-FFF2-40B4-BE49-F238E27FC236}">
                  <a16:creationId xmlns:a16="http://schemas.microsoft.com/office/drawing/2014/main" id="{86E06E43-40C0-FE50-372F-270A08CD1B3D}"/>
                </a:ext>
              </a:extLst>
            </p:cNvPr>
            <p:cNvSpPr/>
            <p:nvPr/>
          </p:nvSpPr>
          <p:spPr>
            <a:xfrm>
              <a:off x="2195927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9" name="Groep 168">
            <a:extLst>
              <a:ext uri="{FF2B5EF4-FFF2-40B4-BE49-F238E27FC236}">
                <a16:creationId xmlns:a16="http://schemas.microsoft.com/office/drawing/2014/main" id="{5A57400C-83D1-42EE-0DA7-984A6AF4083F}"/>
              </a:ext>
            </a:extLst>
          </p:cNvPr>
          <p:cNvGrpSpPr/>
          <p:nvPr userDrawn="1"/>
        </p:nvGrpSpPr>
        <p:grpSpPr>
          <a:xfrm>
            <a:off x="3715579" y="4067783"/>
            <a:ext cx="151965" cy="151965"/>
            <a:chOff x="3715579" y="4067783"/>
            <a:chExt cx="151965" cy="151965"/>
          </a:xfrm>
        </p:grpSpPr>
        <p:sp>
          <p:nvSpPr>
            <p:cNvPr id="110" name="Vrije vorm: vorm 109">
              <a:extLst>
                <a:ext uri="{FF2B5EF4-FFF2-40B4-BE49-F238E27FC236}">
                  <a16:creationId xmlns:a16="http://schemas.microsoft.com/office/drawing/2014/main" id="{EABEDE96-38F2-5BAA-68C2-E6590E25BE89}"/>
                </a:ext>
              </a:extLst>
            </p:cNvPr>
            <p:cNvSpPr/>
            <p:nvPr/>
          </p:nvSpPr>
          <p:spPr>
            <a:xfrm>
              <a:off x="3715579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  <p:sp>
          <p:nvSpPr>
            <p:cNvPr id="111" name="Vrije vorm: vorm 110">
              <a:extLst>
                <a:ext uri="{FF2B5EF4-FFF2-40B4-BE49-F238E27FC236}">
                  <a16:creationId xmlns:a16="http://schemas.microsoft.com/office/drawing/2014/main" id="{176FE4EA-22C5-CD7D-7E9E-873C98741317}"/>
                </a:ext>
              </a:extLst>
            </p:cNvPr>
            <p:cNvSpPr/>
            <p:nvPr/>
          </p:nvSpPr>
          <p:spPr>
            <a:xfrm>
              <a:off x="3715579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grpSp>
        <p:nvGrpSpPr>
          <p:cNvPr id="173" name="Groep 172">
            <a:extLst>
              <a:ext uri="{FF2B5EF4-FFF2-40B4-BE49-F238E27FC236}">
                <a16:creationId xmlns:a16="http://schemas.microsoft.com/office/drawing/2014/main" id="{FC4D7A25-396F-3AFA-1066-5827587DA31B}"/>
              </a:ext>
            </a:extLst>
          </p:cNvPr>
          <p:cNvGrpSpPr/>
          <p:nvPr userDrawn="1"/>
        </p:nvGrpSpPr>
        <p:grpSpPr>
          <a:xfrm>
            <a:off x="1436100" y="4827608"/>
            <a:ext cx="151965" cy="151965"/>
            <a:chOff x="1436100" y="4827608"/>
            <a:chExt cx="151965" cy="151965"/>
          </a:xfrm>
        </p:grpSpPr>
        <p:sp>
          <p:nvSpPr>
            <p:cNvPr id="120" name="Vrije vorm: vorm 119">
              <a:extLst>
                <a:ext uri="{FF2B5EF4-FFF2-40B4-BE49-F238E27FC236}">
                  <a16:creationId xmlns:a16="http://schemas.microsoft.com/office/drawing/2014/main" id="{B99BE0C3-DDCF-3D29-E6AA-729C69DF8DCA}"/>
                </a:ext>
              </a:extLst>
            </p:cNvPr>
            <p:cNvSpPr/>
            <p:nvPr/>
          </p:nvSpPr>
          <p:spPr>
            <a:xfrm>
              <a:off x="1436100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8D70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1" name="Vrije vorm: vorm 120">
              <a:extLst>
                <a:ext uri="{FF2B5EF4-FFF2-40B4-BE49-F238E27FC236}">
                  <a16:creationId xmlns:a16="http://schemas.microsoft.com/office/drawing/2014/main" id="{95341127-ED96-6205-BED2-8464D0EF171F}"/>
                </a:ext>
              </a:extLst>
            </p:cNvPr>
            <p:cNvSpPr/>
            <p:nvPr/>
          </p:nvSpPr>
          <p:spPr>
            <a:xfrm>
              <a:off x="1436100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2" name="Groep 171">
            <a:extLst>
              <a:ext uri="{FF2B5EF4-FFF2-40B4-BE49-F238E27FC236}">
                <a16:creationId xmlns:a16="http://schemas.microsoft.com/office/drawing/2014/main" id="{28B60DA0-1E7D-BC41-6366-B45B6A63782F}"/>
              </a:ext>
            </a:extLst>
          </p:cNvPr>
          <p:cNvGrpSpPr/>
          <p:nvPr userDrawn="1"/>
        </p:nvGrpSpPr>
        <p:grpSpPr>
          <a:xfrm>
            <a:off x="2955752" y="4827608"/>
            <a:ext cx="151965" cy="151965"/>
            <a:chOff x="2955752" y="4827608"/>
            <a:chExt cx="151965" cy="151965"/>
          </a:xfrm>
        </p:grpSpPr>
        <p:sp>
          <p:nvSpPr>
            <p:cNvPr id="122" name="Vrije vorm: vorm 121">
              <a:extLst>
                <a:ext uri="{FF2B5EF4-FFF2-40B4-BE49-F238E27FC236}">
                  <a16:creationId xmlns:a16="http://schemas.microsoft.com/office/drawing/2014/main" id="{4BB71F70-ACAD-5A30-7281-776037A25D62}"/>
                </a:ext>
              </a:extLst>
            </p:cNvPr>
            <p:cNvSpPr/>
            <p:nvPr/>
          </p:nvSpPr>
          <p:spPr>
            <a:xfrm>
              <a:off x="2955752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8D70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3" name="Vrije vorm: vorm 122">
              <a:extLst>
                <a:ext uri="{FF2B5EF4-FFF2-40B4-BE49-F238E27FC236}">
                  <a16:creationId xmlns:a16="http://schemas.microsoft.com/office/drawing/2014/main" id="{5D68C5F5-57DF-AB10-6C5B-3431B86D4D32}"/>
                </a:ext>
              </a:extLst>
            </p:cNvPr>
            <p:cNvSpPr/>
            <p:nvPr/>
          </p:nvSpPr>
          <p:spPr>
            <a:xfrm>
              <a:off x="2955752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133" name="Vrije vorm: vorm 132">
            <a:extLst>
              <a:ext uri="{FF2B5EF4-FFF2-40B4-BE49-F238E27FC236}">
                <a16:creationId xmlns:a16="http://schemas.microsoft.com/office/drawing/2014/main" id="{C60C56A3-815B-AE9B-03C5-7AF6E64A4793}"/>
              </a:ext>
            </a:extLst>
          </p:cNvPr>
          <p:cNvSpPr/>
          <p:nvPr/>
        </p:nvSpPr>
        <p:spPr>
          <a:xfrm>
            <a:off x="676275" y="5587435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4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4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5" y="101071"/>
                  <a:pt x="107523" y="107284"/>
                </a:cubicBezTo>
                <a:cubicBezTo>
                  <a:pt x="101202" y="113628"/>
                  <a:pt x="92588" y="117165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175" name="Groep 174">
            <a:extLst>
              <a:ext uri="{FF2B5EF4-FFF2-40B4-BE49-F238E27FC236}">
                <a16:creationId xmlns:a16="http://schemas.microsoft.com/office/drawing/2014/main" id="{F144AE15-1859-C558-5995-5A64A15E93E7}"/>
              </a:ext>
            </a:extLst>
          </p:cNvPr>
          <p:cNvGrpSpPr/>
          <p:nvPr userDrawn="1"/>
        </p:nvGrpSpPr>
        <p:grpSpPr>
          <a:xfrm>
            <a:off x="2195927" y="5587435"/>
            <a:ext cx="151965" cy="151965"/>
            <a:chOff x="2195927" y="5587435"/>
            <a:chExt cx="151965" cy="151965"/>
          </a:xfrm>
        </p:grpSpPr>
        <p:sp>
          <p:nvSpPr>
            <p:cNvPr id="134" name="Vrije vorm: vorm 133">
              <a:extLst>
                <a:ext uri="{FF2B5EF4-FFF2-40B4-BE49-F238E27FC236}">
                  <a16:creationId xmlns:a16="http://schemas.microsoft.com/office/drawing/2014/main" id="{EA4DC19E-7F78-D7B2-1F34-4DF8F33D195D}"/>
                </a:ext>
              </a:extLst>
            </p:cNvPr>
            <p:cNvSpPr/>
            <p:nvPr/>
          </p:nvSpPr>
          <p:spPr>
            <a:xfrm>
              <a:off x="2195927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8D70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5" name="Vrije vorm: vorm 134">
              <a:extLst>
                <a:ext uri="{FF2B5EF4-FFF2-40B4-BE49-F238E27FC236}">
                  <a16:creationId xmlns:a16="http://schemas.microsoft.com/office/drawing/2014/main" id="{E5D83847-8FB2-630F-4432-B7C10E2FC3C2}"/>
                </a:ext>
              </a:extLst>
            </p:cNvPr>
            <p:cNvSpPr/>
            <p:nvPr/>
          </p:nvSpPr>
          <p:spPr>
            <a:xfrm>
              <a:off x="2195927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6" name="Groep 175">
            <a:extLst>
              <a:ext uri="{FF2B5EF4-FFF2-40B4-BE49-F238E27FC236}">
                <a16:creationId xmlns:a16="http://schemas.microsoft.com/office/drawing/2014/main" id="{A9468737-5BF2-67A4-F738-FC0A3656D10C}"/>
              </a:ext>
            </a:extLst>
          </p:cNvPr>
          <p:cNvGrpSpPr/>
          <p:nvPr userDrawn="1"/>
        </p:nvGrpSpPr>
        <p:grpSpPr>
          <a:xfrm>
            <a:off x="3715579" y="5587435"/>
            <a:ext cx="151965" cy="151965"/>
            <a:chOff x="3715579" y="5587435"/>
            <a:chExt cx="151965" cy="151965"/>
          </a:xfrm>
        </p:grpSpPr>
        <p:sp>
          <p:nvSpPr>
            <p:cNvPr id="136" name="Vrije vorm: vorm 135">
              <a:extLst>
                <a:ext uri="{FF2B5EF4-FFF2-40B4-BE49-F238E27FC236}">
                  <a16:creationId xmlns:a16="http://schemas.microsoft.com/office/drawing/2014/main" id="{F97241AD-ECDD-F220-12EA-3C2C973141B2}"/>
                </a:ext>
              </a:extLst>
            </p:cNvPr>
            <p:cNvSpPr/>
            <p:nvPr/>
          </p:nvSpPr>
          <p:spPr>
            <a:xfrm>
              <a:off x="3715579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8D70CC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7" name="Vrije vorm: vorm 136">
              <a:extLst>
                <a:ext uri="{FF2B5EF4-FFF2-40B4-BE49-F238E27FC236}">
                  <a16:creationId xmlns:a16="http://schemas.microsoft.com/office/drawing/2014/main" id="{54FAEAC3-B54A-3D25-2565-095439C1DC7D}"/>
                </a:ext>
              </a:extLst>
            </p:cNvPr>
            <p:cNvSpPr/>
            <p:nvPr/>
          </p:nvSpPr>
          <p:spPr>
            <a:xfrm>
              <a:off x="3715579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147" name="Vrije vorm: vorm 146">
            <a:extLst>
              <a:ext uri="{FF2B5EF4-FFF2-40B4-BE49-F238E27FC236}">
                <a16:creationId xmlns:a16="http://schemas.microsoft.com/office/drawing/2014/main" id="{DE56784E-09B2-7D5E-6A60-1DFCF78DEF8F}"/>
              </a:ext>
            </a:extLst>
          </p:cNvPr>
          <p:cNvSpPr/>
          <p:nvPr/>
        </p:nvSpPr>
        <p:spPr>
          <a:xfrm>
            <a:off x="1436100" y="6347260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4 h 167268"/>
              <a:gd name="connsiteX8" fmla="*/ 117320 w 167268"/>
              <a:gd name="connsiteY8" fmla="*/ 83866 h 167268"/>
              <a:gd name="connsiteX9" fmla="*/ 107523 w 167268"/>
              <a:gd name="connsiteY9" fmla="*/ 107283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4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59"/>
                  <a:pt x="113736" y="101071"/>
                  <a:pt x="107523" y="107283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sp>
        <p:nvSpPr>
          <p:cNvPr id="149" name="Vrije vorm: vorm 148">
            <a:extLst>
              <a:ext uri="{FF2B5EF4-FFF2-40B4-BE49-F238E27FC236}">
                <a16:creationId xmlns:a16="http://schemas.microsoft.com/office/drawing/2014/main" id="{65BD0B66-BE91-1D3C-EE40-4FBD0E849A73}"/>
              </a:ext>
            </a:extLst>
          </p:cNvPr>
          <p:cNvSpPr/>
          <p:nvPr/>
        </p:nvSpPr>
        <p:spPr>
          <a:xfrm>
            <a:off x="2955752" y="6347260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4 h 167268"/>
              <a:gd name="connsiteX8" fmla="*/ 117320 w 167268"/>
              <a:gd name="connsiteY8" fmla="*/ 83866 h 167268"/>
              <a:gd name="connsiteX9" fmla="*/ 107523 w 167268"/>
              <a:gd name="connsiteY9" fmla="*/ 107283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4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59"/>
                  <a:pt x="113736" y="101071"/>
                  <a:pt x="107523" y="107283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/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sp>
        <p:nvSpPr>
          <p:cNvPr id="185" name="Vrije vorm: vorm 184">
            <a:extLst>
              <a:ext uri="{FF2B5EF4-FFF2-40B4-BE49-F238E27FC236}">
                <a16:creationId xmlns:a16="http://schemas.microsoft.com/office/drawing/2014/main" id="{1B13F80D-F64F-411F-E09B-DEACB0B05A73}"/>
              </a:ext>
            </a:extLst>
          </p:cNvPr>
          <p:cNvSpPr/>
          <p:nvPr/>
        </p:nvSpPr>
        <p:spPr>
          <a:xfrm>
            <a:off x="3715578" y="1028479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3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3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6" y="101071"/>
                  <a:pt x="107523" y="107284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sp>
        <p:nvSpPr>
          <p:cNvPr id="190" name="Vrije vorm: vorm 189">
            <a:extLst>
              <a:ext uri="{FF2B5EF4-FFF2-40B4-BE49-F238E27FC236}">
                <a16:creationId xmlns:a16="http://schemas.microsoft.com/office/drawing/2014/main" id="{CB2408CD-4200-C813-A0A5-7865C44B31FF}"/>
              </a:ext>
            </a:extLst>
          </p:cNvPr>
          <p:cNvSpPr/>
          <p:nvPr/>
        </p:nvSpPr>
        <p:spPr>
          <a:xfrm>
            <a:off x="5159247" y="3039403"/>
            <a:ext cx="2216828" cy="779193"/>
          </a:xfrm>
          <a:custGeom>
            <a:avLst/>
            <a:gdLst>
              <a:gd name="connsiteX0" fmla="*/ 1023336 w 1241615"/>
              <a:gd name="connsiteY0" fmla="*/ 283281 h 436415"/>
              <a:gd name="connsiteX1" fmla="*/ 958240 w 1241615"/>
              <a:gd name="connsiteY1" fmla="*/ 218184 h 436415"/>
              <a:gd name="connsiteX2" fmla="*/ 1023336 w 1241615"/>
              <a:gd name="connsiteY2" fmla="*/ 153087 h 436415"/>
              <a:gd name="connsiteX3" fmla="*/ 1088433 w 1241615"/>
              <a:gd name="connsiteY3" fmla="*/ 218184 h 436415"/>
              <a:gd name="connsiteX4" fmla="*/ 1023336 w 1241615"/>
              <a:gd name="connsiteY4" fmla="*/ 283281 h 436415"/>
              <a:gd name="connsiteX5" fmla="*/ 1023336 w 1241615"/>
              <a:gd name="connsiteY5" fmla="*/ 0 h 436415"/>
              <a:gd name="connsiteX6" fmla="*/ 808403 w 1241615"/>
              <a:gd name="connsiteY6" fmla="*/ 180235 h 436415"/>
              <a:gd name="connsiteX7" fmla="*/ 808403 w 1241615"/>
              <a:gd name="connsiteY7" fmla="*/ 53769 h 436415"/>
              <a:gd name="connsiteX8" fmla="*/ 761899 w 1241615"/>
              <a:gd name="connsiteY8" fmla="*/ 7265 h 436415"/>
              <a:gd name="connsiteX9" fmla="*/ 652305 w 1241615"/>
              <a:gd name="connsiteY9" fmla="*/ 7265 h 436415"/>
              <a:gd name="connsiteX10" fmla="*/ 652305 w 1241615"/>
              <a:gd name="connsiteY10" fmla="*/ 171823 h 436415"/>
              <a:gd name="connsiteX11" fmla="*/ 558579 w 1241615"/>
              <a:gd name="connsiteY11" fmla="*/ 44497 h 436415"/>
              <a:gd name="connsiteX12" fmla="*/ 484210 w 1241615"/>
              <a:gd name="connsiteY12" fmla="*/ 7265 h 436415"/>
              <a:gd name="connsiteX13" fmla="*/ 0 w 1241615"/>
              <a:gd name="connsiteY13" fmla="*/ 7265 h 436415"/>
              <a:gd name="connsiteX14" fmla="*/ 0 w 1241615"/>
              <a:gd name="connsiteY14" fmla="*/ 119392 h 436415"/>
              <a:gd name="connsiteX15" fmla="*/ 45787 w 1241615"/>
              <a:gd name="connsiteY15" fmla="*/ 165227 h 436415"/>
              <a:gd name="connsiteX16" fmla="*/ 118245 w 1241615"/>
              <a:gd name="connsiteY16" fmla="*/ 165227 h 436415"/>
              <a:gd name="connsiteX17" fmla="*/ 118245 w 1241615"/>
              <a:gd name="connsiteY17" fmla="*/ 382742 h 436415"/>
              <a:gd name="connsiteX18" fmla="*/ 164749 w 1241615"/>
              <a:gd name="connsiteY18" fmla="*/ 429246 h 436415"/>
              <a:gd name="connsiteX19" fmla="*/ 283328 w 1241615"/>
              <a:gd name="connsiteY19" fmla="*/ 429246 h 436415"/>
              <a:gd name="connsiteX20" fmla="*/ 283328 w 1241615"/>
              <a:gd name="connsiteY20" fmla="*/ 165179 h 436415"/>
              <a:gd name="connsiteX21" fmla="*/ 383411 w 1241615"/>
              <a:gd name="connsiteY21" fmla="*/ 165179 h 436415"/>
              <a:gd name="connsiteX22" fmla="*/ 383411 w 1241615"/>
              <a:gd name="connsiteY22" fmla="*/ 382694 h 436415"/>
              <a:gd name="connsiteX23" fmla="*/ 429915 w 1241615"/>
              <a:gd name="connsiteY23" fmla="*/ 429199 h 436415"/>
              <a:gd name="connsiteX24" fmla="*/ 539557 w 1241615"/>
              <a:gd name="connsiteY24" fmla="*/ 429199 h 436415"/>
              <a:gd name="connsiteX25" fmla="*/ 539557 w 1241615"/>
              <a:gd name="connsiteY25" fmla="*/ 264641 h 436415"/>
              <a:gd name="connsiteX26" fmla="*/ 632948 w 1241615"/>
              <a:gd name="connsiteY26" fmla="*/ 391966 h 436415"/>
              <a:gd name="connsiteX27" fmla="*/ 707364 w 1241615"/>
              <a:gd name="connsiteY27" fmla="*/ 429199 h 436415"/>
              <a:gd name="connsiteX28" fmla="*/ 808403 w 1241615"/>
              <a:gd name="connsiteY28" fmla="*/ 429199 h 436415"/>
              <a:gd name="connsiteX29" fmla="*/ 808403 w 1241615"/>
              <a:gd name="connsiteY29" fmla="*/ 257663 h 436415"/>
              <a:gd name="connsiteX30" fmla="*/ 1023336 w 1241615"/>
              <a:gd name="connsiteY30" fmla="*/ 436416 h 436415"/>
              <a:gd name="connsiteX31" fmla="*/ 1241616 w 1241615"/>
              <a:gd name="connsiteY31" fmla="*/ 218232 h 436415"/>
              <a:gd name="connsiteX32" fmla="*/ 1023336 w 1241615"/>
              <a:gd name="connsiteY32" fmla="*/ 0 h 436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241615" h="436415">
                <a:moveTo>
                  <a:pt x="1023336" y="283281"/>
                </a:moveTo>
                <a:cubicBezTo>
                  <a:pt x="987395" y="283281"/>
                  <a:pt x="958240" y="254174"/>
                  <a:pt x="958240" y="218184"/>
                </a:cubicBezTo>
                <a:cubicBezTo>
                  <a:pt x="958240" y="182242"/>
                  <a:pt x="987395" y="153087"/>
                  <a:pt x="1023336" y="153087"/>
                </a:cubicBezTo>
                <a:cubicBezTo>
                  <a:pt x="1059278" y="153087"/>
                  <a:pt x="1088433" y="182242"/>
                  <a:pt x="1088433" y="218184"/>
                </a:cubicBezTo>
                <a:cubicBezTo>
                  <a:pt x="1088433" y="254174"/>
                  <a:pt x="1059278" y="283281"/>
                  <a:pt x="1023336" y="283281"/>
                </a:cubicBezTo>
                <a:moveTo>
                  <a:pt x="1023336" y="0"/>
                </a:moveTo>
                <a:cubicBezTo>
                  <a:pt x="912787" y="0"/>
                  <a:pt x="825609" y="75803"/>
                  <a:pt x="808403" y="180235"/>
                </a:cubicBezTo>
                <a:lnTo>
                  <a:pt x="808403" y="53769"/>
                </a:lnTo>
                <a:cubicBezTo>
                  <a:pt x="808403" y="21221"/>
                  <a:pt x="794447" y="7265"/>
                  <a:pt x="761899" y="7265"/>
                </a:cubicBezTo>
                <a:lnTo>
                  <a:pt x="652305" y="7265"/>
                </a:lnTo>
                <a:lnTo>
                  <a:pt x="652305" y="171823"/>
                </a:lnTo>
                <a:lnTo>
                  <a:pt x="558579" y="44497"/>
                </a:lnTo>
                <a:cubicBezTo>
                  <a:pt x="538218" y="17493"/>
                  <a:pt x="518097" y="7265"/>
                  <a:pt x="484210" y="7265"/>
                </a:cubicBezTo>
                <a:lnTo>
                  <a:pt x="0" y="7265"/>
                </a:lnTo>
                <a:lnTo>
                  <a:pt x="0" y="119392"/>
                </a:lnTo>
                <a:cubicBezTo>
                  <a:pt x="0" y="151462"/>
                  <a:pt x="13765" y="165227"/>
                  <a:pt x="45787" y="165227"/>
                </a:cubicBezTo>
                <a:lnTo>
                  <a:pt x="118245" y="165227"/>
                </a:lnTo>
                <a:lnTo>
                  <a:pt x="118245" y="382742"/>
                </a:lnTo>
                <a:cubicBezTo>
                  <a:pt x="118245" y="415242"/>
                  <a:pt x="132201" y="429246"/>
                  <a:pt x="164749" y="429246"/>
                </a:cubicBezTo>
                <a:lnTo>
                  <a:pt x="283328" y="429246"/>
                </a:lnTo>
                <a:lnTo>
                  <a:pt x="283328" y="165179"/>
                </a:lnTo>
                <a:lnTo>
                  <a:pt x="383411" y="165179"/>
                </a:lnTo>
                <a:lnTo>
                  <a:pt x="383411" y="382694"/>
                </a:lnTo>
                <a:cubicBezTo>
                  <a:pt x="383411" y="415195"/>
                  <a:pt x="397415" y="429199"/>
                  <a:pt x="429915" y="429199"/>
                </a:cubicBezTo>
                <a:lnTo>
                  <a:pt x="539557" y="429199"/>
                </a:lnTo>
                <a:lnTo>
                  <a:pt x="539557" y="264641"/>
                </a:lnTo>
                <a:lnTo>
                  <a:pt x="632948" y="391966"/>
                </a:lnTo>
                <a:cubicBezTo>
                  <a:pt x="653356" y="419018"/>
                  <a:pt x="673478" y="429199"/>
                  <a:pt x="707364" y="429199"/>
                </a:cubicBezTo>
                <a:lnTo>
                  <a:pt x="808403" y="429199"/>
                </a:lnTo>
                <a:lnTo>
                  <a:pt x="808403" y="257663"/>
                </a:lnTo>
                <a:cubicBezTo>
                  <a:pt x="825418" y="363337"/>
                  <a:pt x="910349" y="436416"/>
                  <a:pt x="1023336" y="436416"/>
                </a:cubicBezTo>
                <a:cubicBezTo>
                  <a:pt x="1146934" y="436416"/>
                  <a:pt x="1241616" y="341782"/>
                  <a:pt x="1241616" y="218232"/>
                </a:cubicBezTo>
                <a:cubicBezTo>
                  <a:pt x="1241616" y="91623"/>
                  <a:pt x="1149945" y="0"/>
                  <a:pt x="1023336" y="0"/>
                </a:cubicBezTo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620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0" dur="100" fill="hold"/>
                                        <p:tgtEl>
                                          <p:spTgt spid="15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6" dur="100" fill="hold"/>
                                        <p:tgtEl>
                                          <p:spTgt spid="15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2" dur="100" fill="hold"/>
                                        <p:tgtEl>
                                          <p:spTgt spid="17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28" dur="100" fill="hold"/>
                                        <p:tgtEl>
                                          <p:spTgt spid="17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34" dur="100" fill="hold"/>
                                        <p:tgtEl>
                                          <p:spTgt spid="16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0" dur="100" fill="hold"/>
                                        <p:tgtEl>
                                          <p:spTgt spid="16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46" dur="100" fill="hold"/>
                                        <p:tgtEl>
                                          <p:spTgt spid="16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52" dur="100" fill="hold"/>
                                        <p:tgtEl>
                                          <p:spTgt spid="17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58" dur="100" fill="hold"/>
                                        <p:tgtEl>
                                          <p:spTgt spid="16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64" dur="100" fill="hold"/>
                                        <p:tgtEl>
                                          <p:spTgt spid="16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70" dur="100" fill="hold"/>
                                        <p:tgtEl>
                                          <p:spTgt spid="16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76" dur="100" fill="hold"/>
                                        <p:tgtEl>
                                          <p:spTgt spid="16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82" dur="100" fill="hold"/>
                                        <p:tgtEl>
                                          <p:spTgt spid="16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88" dur="100" fill="hold"/>
                                        <p:tgtEl>
                                          <p:spTgt spid="16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94" dur="100" fill="hold"/>
                                        <p:tgtEl>
                                          <p:spTgt spid="17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8" decel="100000" fill="hold" grpId="0" nodeType="withEffect">
                                  <p:stCondLst>
                                    <p:cond delay="26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8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7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7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6" presetClass="emph" presetSubtype="0" autoRev="1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142" dur="100" fill="hold"/>
                                        <p:tgtEl>
                                          <p:spTgt spid="18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43" presetID="2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6" presetClass="emph" presetSubtype="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148" dur="100" fill="hold"/>
                                        <p:tgtEl>
                                          <p:spTgt spid="7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6" presetClass="emp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54" dur="100" fill="hold"/>
                                        <p:tgtEl>
                                          <p:spTgt spid="4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0" dur="100" fill="hold"/>
                                        <p:tgtEl>
                                          <p:spTgt spid="5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61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6" presetClass="emp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66" dur="100" fill="hold"/>
                                        <p:tgtEl>
                                          <p:spTgt spid="14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67" presetID="2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6" presetClass="emph" presetSubtype="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172" dur="100" fill="hold"/>
                                        <p:tgtEl>
                                          <p:spTgt spid="13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73" presetID="2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6" presetClass="emph" presetSubtype="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178" dur="100" fill="hold"/>
                                        <p:tgtEl>
                                          <p:spTgt spid="14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animBg="1"/>
      <p:bldP spid="192" grpId="0" animBg="1"/>
      <p:bldP spid="203" grpId="0" animBg="1"/>
      <p:bldP spid="6" grpId="0" animBg="1"/>
      <p:bldP spid="129" grpId="0" animBg="1"/>
      <p:bldP spid="8" grpId="0" animBg="1"/>
      <p:bldP spid="130" grpId="0" animBg="1"/>
      <p:bldP spid="13" grpId="0" animBg="1"/>
      <p:bldP spid="14" grpId="0" animBg="1"/>
      <p:bldP spid="128" grpId="0" animBg="1"/>
      <p:bldP spid="19" grpId="0" animBg="1"/>
      <p:bldP spid="20" grpId="0" animBg="1"/>
      <p:bldP spid="43" grpId="0" animBg="1"/>
      <p:bldP spid="43" grpId="1" animBg="1"/>
      <p:bldP spid="55" grpId="0" animBg="1"/>
      <p:bldP spid="55" grpId="1" animBg="1"/>
      <p:bldP spid="71" grpId="0" animBg="1"/>
      <p:bldP spid="71" grpId="1" animBg="1"/>
      <p:bldP spid="133" grpId="0" animBg="1"/>
      <p:bldP spid="133" grpId="1" animBg="1"/>
      <p:bldP spid="147" grpId="0" animBg="1"/>
      <p:bldP spid="147" grpId="1" animBg="1"/>
      <p:bldP spid="149" grpId="0" animBg="1"/>
      <p:bldP spid="149" grpId="1" animBg="1"/>
      <p:bldP spid="185" grpId="0" animBg="1"/>
      <p:bldP spid="185" grpId="1" animBg="1"/>
      <p:bldP spid="190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ustainabilit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hthoek 152">
            <a:extLst>
              <a:ext uri="{FF2B5EF4-FFF2-40B4-BE49-F238E27FC236}">
                <a16:creationId xmlns:a16="http://schemas.microsoft.com/office/drawing/2014/main" id="{F50AF329-6F26-2310-D7F2-4EA5444F40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EA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98" name="Vrije vorm: vorm 197">
            <a:extLst>
              <a:ext uri="{FF2B5EF4-FFF2-40B4-BE49-F238E27FC236}">
                <a16:creationId xmlns:a16="http://schemas.microsoft.com/office/drawing/2014/main" id="{857F210E-B01D-43E7-8688-7793F9C6BEF6}"/>
              </a:ext>
            </a:extLst>
          </p:cNvPr>
          <p:cNvSpPr/>
          <p:nvPr userDrawn="1"/>
        </p:nvSpPr>
        <p:spPr>
          <a:xfrm>
            <a:off x="8242567" y="3480414"/>
            <a:ext cx="612961" cy="331953"/>
          </a:xfrm>
          <a:custGeom>
            <a:avLst/>
            <a:gdLst>
              <a:gd name="connsiteX0" fmla="*/ 499893 w 612961"/>
              <a:gd name="connsiteY0" fmla="*/ 119555 h 331953"/>
              <a:gd name="connsiteX1" fmla="*/ 444083 w 612961"/>
              <a:gd name="connsiteY1" fmla="*/ 181422 h 331953"/>
              <a:gd name="connsiteX2" fmla="*/ 556725 w 612961"/>
              <a:gd name="connsiteY2" fmla="*/ 181422 h 331953"/>
              <a:gd name="connsiteX3" fmla="*/ 499893 w 612961"/>
              <a:gd name="connsiteY3" fmla="*/ 119555 h 331953"/>
              <a:gd name="connsiteX4" fmla="*/ 130391 w 612961"/>
              <a:gd name="connsiteY4" fmla="*/ 88237 h 331953"/>
              <a:gd name="connsiteX5" fmla="*/ 184323 w 612961"/>
              <a:gd name="connsiteY5" fmla="*/ 88237 h 331953"/>
              <a:gd name="connsiteX6" fmla="*/ 184323 w 612961"/>
              <a:gd name="connsiteY6" fmla="*/ 325383 h 331953"/>
              <a:gd name="connsiteX7" fmla="*/ 130391 w 612961"/>
              <a:gd name="connsiteY7" fmla="*/ 325383 h 331953"/>
              <a:gd name="connsiteX8" fmla="*/ 499893 w 612961"/>
              <a:gd name="connsiteY8" fmla="*/ 81836 h 331953"/>
              <a:gd name="connsiteX9" fmla="*/ 612961 w 612961"/>
              <a:gd name="connsiteY9" fmla="*/ 206340 h 331953"/>
              <a:gd name="connsiteX10" fmla="*/ 612961 w 612961"/>
              <a:gd name="connsiteY10" fmla="*/ 214617 h 331953"/>
              <a:gd name="connsiteX11" fmla="*/ 443142 w 612961"/>
              <a:gd name="connsiteY11" fmla="*/ 214617 h 331953"/>
              <a:gd name="connsiteX12" fmla="*/ 443142 w 612961"/>
              <a:gd name="connsiteY12" fmla="*/ 216069 h 331953"/>
              <a:gd name="connsiteX13" fmla="*/ 504074 w 612961"/>
              <a:gd name="connsiteY13" fmla="*/ 291847 h 331953"/>
              <a:gd name="connsiteX14" fmla="*/ 559455 w 612961"/>
              <a:gd name="connsiteY14" fmla="*/ 251653 h 331953"/>
              <a:gd name="connsiteX15" fmla="*/ 610656 w 612961"/>
              <a:gd name="connsiteY15" fmla="*/ 257200 h 331953"/>
              <a:gd name="connsiteX16" fmla="*/ 501342 w 612961"/>
              <a:gd name="connsiteY16" fmla="*/ 331953 h 331953"/>
              <a:gd name="connsiteX17" fmla="*/ 386396 w 612961"/>
              <a:gd name="connsiteY17" fmla="*/ 207365 h 331953"/>
              <a:gd name="connsiteX18" fmla="*/ 499893 w 612961"/>
              <a:gd name="connsiteY18" fmla="*/ 81836 h 331953"/>
              <a:gd name="connsiteX19" fmla="*/ 130391 w 612961"/>
              <a:gd name="connsiteY19" fmla="*/ 5205 h 331953"/>
              <a:gd name="connsiteX20" fmla="*/ 184323 w 612961"/>
              <a:gd name="connsiteY20" fmla="*/ 5205 h 331953"/>
              <a:gd name="connsiteX21" fmla="*/ 184323 w 612961"/>
              <a:gd name="connsiteY21" fmla="*/ 49409 h 331953"/>
              <a:gd name="connsiteX22" fmla="*/ 130391 w 612961"/>
              <a:gd name="connsiteY22" fmla="*/ 49409 h 331953"/>
              <a:gd name="connsiteX23" fmla="*/ 0 w 612961"/>
              <a:gd name="connsiteY23" fmla="*/ 5121 h 331953"/>
              <a:gd name="connsiteX24" fmla="*/ 53931 w 612961"/>
              <a:gd name="connsiteY24" fmla="*/ 5121 h 331953"/>
              <a:gd name="connsiteX25" fmla="*/ 53931 w 612961"/>
              <a:gd name="connsiteY25" fmla="*/ 325383 h 331953"/>
              <a:gd name="connsiteX26" fmla="*/ 0 w 612961"/>
              <a:gd name="connsiteY26" fmla="*/ 325383 h 331953"/>
              <a:gd name="connsiteX27" fmla="*/ 342535 w 612961"/>
              <a:gd name="connsiteY27" fmla="*/ 0 h 331953"/>
              <a:gd name="connsiteX28" fmla="*/ 388274 w 612961"/>
              <a:gd name="connsiteY28" fmla="*/ 4182 h 331953"/>
              <a:gd name="connsiteX29" fmla="*/ 388274 w 612961"/>
              <a:gd name="connsiteY29" fmla="*/ 42924 h 331953"/>
              <a:gd name="connsiteX30" fmla="*/ 356870 w 612961"/>
              <a:gd name="connsiteY30" fmla="*/ 39682 h 331953"/>
              <a:gd name="connsiteX31" fmla="*/ 317615 w 612961"/>
              <a:gd name="connsiteY31" fmla="*/ 81752 h 331953"/>
              <a:gd name="connsiteX32" fmla="*/ 317615 w 612961"/>
              <a:gd name="connsiteY32" fmla="*/ 88237 h 331953"/>
              <a:gd name="connsiteX33" fmla="*/ 375303 w 612961"/>
              <a:gd name="connsiteY33" fmla="*/ 88237 h 331953"/>
              <a:gd name="connsiteX34" fmla="*/ 375303 w 612961"/>
              <a:gd name="connsiteY34" fmla="*/ 124590 h 331953"/>
              <a:gd name="connsiteX35" fmla="*/ 318554 w 612961"/>
              <a:gd name="connsiteY35" fmla="*/ 124590 h 331953"/>
              <a:gd name="connsiteX36" fmla="*/ 318554 w 612961"/>
              <a:gd name="connsiteY36" fmla="*/ 325297 h 331953"/>
              <a:gd name="connsiteX37" fmla="*/ 266500 w 612961"/>
              <a:gd name="connsiteY37" fmla="*/ 325297 h 331953"/>
              <a:gd name="connsiteX38" fmla="*/ 266500 w 612961"/>
              <a:gd name="connsiteY38" fmla="*/ 124504 h 331953"/>
              <a:gd name="connsiteX39" fmla="*/ 227247 w 612961"/>
              <a:gd name="connsiteY39" fmla="*/ 124504 h 331953"/>
              <a:gd name="connsiteX40" fmla="*/ 227247 w 612961"/>
              <a:gd name="connsiteY40" fmla="*/ 88151 h 331953"/>
              <a:gd name="connsiteX41" fmla="*/ 266500 w 612961"/>
              <a:gd name="connsiteY41" fmla="*/ 88151 h 331953"/>
              <a:gd name="connsiteX42" fmla="*/ 266500 w 612961"/>
              <a:gd name="connsiteY42" fmla="*/ 83543 h 331953"/>
              <a:gd name="connsiteX43" fmla="*/ 342535 w 612961"/>
              <a:gd name="connsiteY43" fmla="*/ 0 h 331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12961" h="331953">
                <a:moveTo>
                  <a:pt x="499893" y="119555"/>
                </a:moveTo>
                <a:cubicBezTo>
                  <a:pt x="468999" y="119555"/>
                  <a:pt x="447326" y="141657"/>
                  <a:pt x="444083" y="181422"/>
                </a:cubicBezTo>
                <a:lnTo>
                  <a:pt x="556725" y="181422"/>
                </a:lnTo>
                <a:cubicBezTo>
                  <a:pt x="555359" y="140804"/>
                  <a:pt x="535048" y="119555"/>
                  <a:pt x="499893" y="119555"/>
                </a:cubicBezTo>
                <a:close/>
                <a:moveTo>
                  <a:pt x="130391" y="88237"/>
                </a:moveTo>
                <a:lnTo>
                  <a:pt x="184323" y="88237"/>
                </a:lnTo>
                <a:lnTo>
                  <a:pt x="184323" y="325383"/>
                </a:lnTo>
                <a:lnTo>
                  <a:pt x="130391" y="325383"/>
                </a:lnTo>
                <a:close/>
                <a:moveTo>
                  <a:pt x="499893" y="81836"/>
                </a:moveTo>
                <a:cubicBezTo>
                  <a:pt x="568757" y="81836"/>
                  <a:pt x="612961" y="129282"/>
                  <a:pt x="612961" y="206340"/>
                </a:cubicBezTo>
                <a:lnTo>
                  <a:pt x="612961" y="214617"/>
                </a:lnTo>
                <a:lnTo>
                  <a:pt x="443142" y="214617"/>
                </a:lnTo>
                <a:lnTo>
                  <a:pt x="443142" y="216069"/>
                </a:lnTo>
                <a:cubicBezTo>
                  <a:pt x="443142" y="264538"/>
                  <a:pt x="466696" y="291847"/>
                  <a:pt x="504074" y="291847"/>
                </a:cubicBezTo>
                <a:cubicBezTo>
                  <a:pt x="529929" y="291847"/>
                  <a:pt x="550751" y="277510"/>
                  <a:pt x="559455" y="251653"/>
                </a:cubicBezTo>
                <a:lnTo>
                  <a:pt x="610656" y="257200"/>
                </a:lnTo>
                <a:cubicBezTo>
                  <a:pt x="593589" y="305670"/>
                  <a:pt x="555359" y="331953"/>
                  <a:pt x="501342" y="331953"/>
                </a:cubicBezTo>
                <a:cubicBezTo>
                  <a:pt x="432051" y="331953"/>
                  <a:pt x="386396" y="282630"/>
                  <a:pt x="386396" y="207365"/>
                </a:cubicBezTo>
                <a:cubicBezTo>
                  <a:pt x="386396" y="132100"/>
                  <a:pt x="432476" y="81836"/>
                  <a:pt x="499893" y="81836"/>
                </a:cubicBezTo>
                <a:close/>
                <a:moveTo>
                  <a:pt x="130391" y="5205"/>
                </a:moveTo>
                <a:lnTo>
                  <a:pt x="184323" y="5205"/>
                </a:lnTo>
                <a:lnTo>
                  <a:pt x="184323" y="49409"/>
                </a:lnTo>
                <a:lnTo>
                  <a:pt x="130391" y="49409"/>
                </a:lnTo>
                <a:close/>
                <a:moveTo>
                  <a:pt x="0" y="5121"/>
                </a:moveTo>
                <a:lnTo>
                  <a:pt x="53931" y="5121"/>
                </a:lnTo>
                <a:lnTo>
                  <a:pt x="53931" y="325383"/>
                </a:lnTo>
                <a:lnTo>
                  <a:pt x="0" y="325383"/>
                </a:lnTo>
                <a:close/>
                <a:moveTo>
                  <a:pt x="342535" y="0"/>
                </a:moveTo>
                <a:cubicBezTo>
                  <a:pt x="358748" y="0"/>
                  <a:pt x="373937" y="939"/>
                  <a:pt x="388274" y="4182"/>
                </a:cubicBezTo>
                <a:lnTo>
                  <a:pt x="388274" y="42924"/>
                </a:lnTo>
                <a:cubicBezTo>
                  <a:pt x="374874" y="40619"/>
                  <a:pt x="364721" y="39682"/>
                  <a:pt x="356870" y="39682"/>
                </a:cubicBezTo>
                <a:cubicBezTo>
                  <a:pt x="329137" y="39682"/>
                  <a:pt x="317615" y="52651"/>
                  <a:pt x="317615" y="81752"/>
                </a:cubicBezTo>
                <a:lnTo>
                  <a:pt x="317615" y="88237"/>
                </a:lnTo>
                <a:lnTo>
                  <a:pt x="375303" y="88237"/>
                </a:lnTo>
                <a:lnTo>
                  <a:pt x="375303" y="124590"/>
                </a:lnTo>
                <a:lnTo>
                  <a:pt x="318554" y="124590"/>
                </a:lnTo>
                <a:lnTo>
                  <a:pt x="318554" y="325297"/>
                </a:lnTo>
                <a:lnTo>
                  <a:pt x="266500" y="325297"/>
                </a:lnTo>
                <a:lnTo>
                  <a:pt x="266500" y="124504"/>
                </a:lnTo>
                <a:lnTo>
                  <a:pt x="227247" y="124504"/>
                </a:lnTo>
                <a:lnTo>
                  <a:pt x="227247" y="88151"/>
                </a:lnTo>
                <a:lnTo>
                  <a:pt x="266500" y="88151"/>
                </a:lnTo>
                <a:lnTo>
                  <a:pt x="266500" y="83543"/>
                </a:lnTo>
                <a:cubicBezTo>
                  <a:pt x="266500" y="26710"/>
                  <a:pt x="290480" y="0"/>
                  <a:pt x="342535" y="0"/>
                </a:cubicBez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92" name="Vrije vorm: vorm 191">
            <a:extLst>
              <a:ext uri="{FF2B5EF4-FFF2-40B4-BE49-F238E27FC236}">
                <a16:creationId xmlns:a16="http://schemas.microsoft.com/office/drawing/2014/main" id="{9F123195-9A29-4656-E853-17AE6C8F6F1B}"/>
              </a:ext>
            </a:extLst>
          </p:cNvPr>
          <p:cNvSpPr/>
          <p:nvPr/>
        </p:nvSpPr>
        <p:spPr>
          <a:xfrm>
            <a:off x="7558010" y="3050751"/>
            <a:ext cx="2177659" cy="326577"/>
          </a:xfrm>
          <a:custGeom>
            <a:avLst/>
            <a:gdLst>
              <a:gd name="connsiteX0" fmla="*/ 1107982 w 1219677"/>
              <a:gd name="connsiteY0" fmla="*/ 46504 h 182911"/>
              <a:gd name="connsiteX1" fmla="*/ 1107982 w 1219677"/>
              <a:gd name="connsiteY1" fmla="*/ 179327 h 182911"/>
              <a:gd name="connsiteX2" fmla="*/ 1137184 w 1219677"/>
              <a:gd name="connsiteY2" fmla="*/ 179327 h 182911"/>
              <a:gd name="connsiteX3" fmla="*/ 1137184 w 1219677"/>
              <a:gd name="connsiteY3" fmla="*/ 103333 h 182911"/>
              <a:gd name="connsiteX4" fmla="*/ 1167964 w 1219677"/>
              <a:gd name="connsiteY4" fmla="*/ 65575 h 182911"/>
              <a:gd name="connsiteX5" fmla="*/ 1190476 w 1219677"/>
              <a:gd name="connsiteY5" fmla="*/ 94538 h 182911"/>
              <a:gd name="connsiteX6" fmla="*/ 1190476 w 1219677"/>
              <a:gd name="connsiteY6" fmla="*/ 179279 h 182911"/>
              <a:gd name="connsiteX7" fmla="*/ 1219678 w 1219677"/>
              <a:gd name="connsiteY7" fmla="*/ 179279 h 182911"/>
              <a:gd name="connsiteX8" fmla="*/ 1219678 w 1219677"/>
              <a:gd name="connsiteY8" fmla="*/ 94299 h 182911"/>
              <a:gd name="connsiteX9" fmla="*/ 1176519 w 1219677"/>
              <a:gd name="connsiteY9" fmla="*/ 42872 h 182911"/>
              <a:gd name="connsiteX10" fmla="*/ 1135416 w 1219677"/>
              <a:gd name="connsiteY10" fmla="*/ 69207 h 182911"/>
              <a:gd name="connsiteX11" fmla="*/ 1135368 w 1219677"/>
              <a:gd name="connsiteY11" fmla="*/ 46457 h 182911"/>
              <a:gd name="connsiteX12" fmla="*/ 1107982 w 1219677"/>
              <a:gd name="connsiteY12" fmla="*/ 46457 h 182911"/>
              <a:gd name="connsiteX13" fmla="*/ 1017171 w 1219677"/>
              <a:gd name="connsiteY13" fmla="*/ 64571 h 182911"/>
              <a:gd name="connsiteX14" fmla="*/ 1048954 w 1219677"/>
              <a:gd name="connsiteY14" fmla="*/ 112892 h 182911"/>
              <a:gd name="connsiteX15" fmla="*/ 1017171 w 1219677"/>
              <a:gd name="connsiteY15" fmla="*/ 160973 h 182911"/>
              <a:gd name="connsiteX16" fmla="*/ 985626 w 1219677"/>
              <a:gd name="connsiteY16" fmla="*/ 112892 h 182911"/>
              <a:gd name="connsiteX17" fmla="*/ 1017171 w 1219677"/>
              <a:gd name="connsiteY17" fmla="*/ 64571 h 182911"/>
              <a:gd name="connsiteX18" fmla="*/ 1017171 w 1219677"/>
              <a:gd name="connsiteY18" fmla="*/ 42872 h 182911"/>
              <a:gd name="connsiteX19" fmla="*/ 953843 w 1219677"/>
              <a:gd name="connsiteY19" fmla="*/ 112892 h 182911"/>
              <a:gd name="connsiteX20" fmla="*/ 1017171 w 1219677"/>
              <a:gd name="connsiteY20" fmla="*/ 182911 h 182911"/>
              <a:gd name="connsiteX21" fmla="*/ 1080739 w 1219677"/>
              <a:gd name="connsiteY21" fmla="*/ 112892 h 182911"/>
              <a:gd name="connsiteX22" fmla="*/ 1017171 w 1219677"/>
              <a:gd name="connsiteY22" fmla="*/ 42872 h 182911"/>
              <a:gd name="connsiteX23" fmla="*/ 896633 w 1219677"/>
              <a:gd name="connsiteY23" fmla="*/ 179327 h 182911"/>
              <a:gd name="connsiteX24" fmla="*/ 926838 w 1219677"/>
              <a:gd name="connsiteY24" fmla="*/ 179327 h 182911"/>
              <a:gd name="connsiteX25" fmla="*/ 926838 w 1219677"/>
              <a:gd name="connsiteY25" fmla="*/ 46504 h 182911"/>
              <a:gd name="connsiteX26" fmla="*/ 896633 w 1219677"/>
              <a:gd name="connsiteY26" fmla="*/ 46504 h 182911"/>
              <a:gd name="connsiteX27" fmla="*/ 896633 w 1219677"/>
              <a:gd name="connsiteY27" fmla="*/ 179327 h 182911"/>
              <a:gd name="connsiteX28" fmla="*/ 896633 w 1219677"/>
              <a:gd name="connsiteY28" fmla="*/ 24758 h 182911"/>
              <a:gd name="connsiteX29" fmla="*/ 926838 w 1219677"/>
              <a:gd name="connsiteY29" fmla="*/ 24758 h 182911"/>
              <a:gd name="connsiteX30" fmla="*/ 926838 w 1219677"/>
              <a:gd name="connsiteY30" fmla="*/ 0 h 182911"/>
              <a:gd name="connsiteX31" fmla="*/ 896633 w 1219677"/>
              <a:gd name="connsiteY31" fmla="*/ 0 h 182911"/>
              <a:gd name="connsiteX32" fmla="*/ 896633 w 1219677"/>
              <a:gd name="connsiteY32" fmla="*/ 24758 h 182911"/>
              <a:gd name="connsiteX33" fmla="*/ 831775 w 1219677"/>
              <a:gd name="connsiteY33" fmla="*/ 9798 h 182911"/>
              <a:gd name="connsiteX34" fmla="*/ 803862 w 1219677"/>
              <a:gd name="connsiteY34" fmla="*/ 12092 h 182911"/>
              <a:gd name="connsiteX35" fmla="*/ 802859 w 1219677"/>
              <a:gd name="connsiteY35" fmla="*/ 46457 h 182911"/>
              <a:gd name="connsiteX36" fmla="*/ 779821 w 1219677"/>
              <a:gd name="connsiteY36" fmla="*/ 46457 h 182911"/>
              <a:gd name="connsiteX37" fmla="*/ 779821 w 1219677"/>
              <a:gd name="connsiteY37" fmla="*/ 66865 h 182911"/>
              <a:gd name="connsiteX38" fmla="*/ 802046 w 1219677"/>
              <a:gd name="connsiteY38" fmla="*/ 66865 h 182911"/>
              <a:gd name="connsiteX39" fmla="*/ 802046 w 1219677"/>
              <a:gd name="connsiteY39" fmla="*/ 133300 h 182911"/>
              <a:gd name="connsiteX40" fmla="*/ 843867 w 1219677"/>
              <a:gd name="connsiteY40" fmla="*/ 182863 h 182911"/>
              <a:gd name="connsiteX41" fmla="*/ 865088 w 1219677"/>
              <a:gd name="connsiteY41" fmla="*/ 180283 h 182911"/>
              <a:gd name="connsiteX42" fmla="*/ 865088 w 1219677"/>
              <a:gd name="connsiteY42" fmla="*/ 157293 h 182911"/>
              <a:gd name="connsiteX43" fmla="*/ 850319 w 1219677"/>
              <a:gd name="connsiteY43" fmla="*/ 159109 h 182911"/>
              <a:gd name="connsiteX44" fmla="*/ 831727 w 1219677"/>
              <a:gd name="connsiteY44" fmla="*/ 131197 h 182911"/>
              <a:gd name="connsiteX45" fmla="*/ 831727 w 1219677"/>
              <a:gd name="connsiteY45" fmla="*/ 66913 h 182911"/>
              <a:gd name="connsiteX46" fmla="*/ 861407 w 1219677"/>
              <a:gd name="connsiteY46" fmla="*/ 66913 h 182911"/>
              <a:gd name="connsiteX47" fmla="*/ 861407 w 1219677"/>
              <a:gd name="connsiteY47" fmla="*/ 46504 h 182911"/>
              <a:gd name="connsiteX48" fmla="*/ 831727 w 1219677"/>
              <a:gd name="connsiteY48" fmla="*/ 46504 h 182911"/>
              <a:gd name="connsiteX49" fmla="*/ 831727 w 1219677"/>
              <a:gd name="connsiteY49" fmla="*/ 9798 h 182911"/>
              <a:gd name="connsiteX50" fmla="*/ 728681 w 1219677"/>
              <a:gd name="connsiteY50" fmla="*/ 113178 h 182911"/>
              <a:gd name="connsiteX51" fmla="*/ 728681 w 1219677"/>
              <a:gd name="connsiteY51" fmla="*/ 122737 h 182911"/>
              <a:gd name="connsiteX52" fmla="*/ 693790 w 1219677"/>
              <a:gd name="connsiteY52" fmla="*/ 161308 h 182911"/>
              <a:gd name="connsiteX53" fmla="*/ 669989 w 1219677"/>
              <a:gd name="connsiteY53" fmla="*/ 141377 h 182911"/>
              <a:gd name="connsiteX54" fmla="*/ 721990 w 1219677"/>
              <a:gd name="connsiteY54" fmla="*/ 113178 h 182911"/>
              <a:gd name="connsiteX55" fmla="*/ 728681 w 1219677"/>
              <a:gd name="connsiteY55" fmla="*/ 113178 h 182911"/>
              <a:gd name="connsiteX56" fmla="*/ 642125 w 1219677"/>
              <a:gd name="connsiteY56" fmla="*/ 80869 h 182911"/>
              <a:gd name="connsiteX57" fmla="*/ 670036 w 1219677"/>
              <a:gd name="connsiteY57" fmla="*/ 84262 h 182911"/>
              <a:gd name="connsiteX58" fmla="*/ 701055 w 1219677"/>
              <a:gd name="connsiteY58" fmla="*/ 63567 h 182911"/>
              <a:gd name="connsiteX59" fmla="*/ 728729 w 1219677"/>
              <a:gd name="connsiteY59" fmla="*/ 88373 h 182911"/>
              <a:gd name="connsiteX60" fmla="*/ 728729 w 1219677"/>
              <a:gd name="connsiteY60" fmla="*/ 95351 h 182911"/>
              <a:gd name="connsiteX61" fmla="*/ 725910 w 1219677"/>
              <a:gd name="connsiteY61" fmla="*/ 95351 h 182911"/>
              <a:gd name="connsiteX62" fmla="*/ 638540 w 1219677"/>
              <a:gd name="connsiteY62" fmla="*/ 142907 h 182911"/>
              <a:gd name="connsiteX63" fmla="*/ 684231 w 1219677"/>
              <a:gd name="connsiteY63" fmla="*/ 182672 h 182911"/>
              <a:gd name="connsiteX64" fmla="*/ 729255 w 1219677"/>
              <a:gd name="connsiteY64" fmla="*/ 156337 h 182911"/>
              <a:gd name="connsiteX65" fmla="*/ 732074 w 1219677"/>
              <a:gd name="connsiteY65" fmla="*/ 179327 h 182911"/>
              <a:gd name="connsiteX66" fmla="*/ 761804 w 1219677"/>
              <a:gd name="connsiteY66" fmla="*/ 179327 h 182911"/>
              <a:gd name="connsiteX67" fmla="*/ 757932 w 1219677"/>
              <a:gd name="connsiteY67" fmla="*/ 152992 h 182911"/>
              <a:gd name="connsiteX68" fmla="*/ 757932 w 1219677"/>
              <a:gd name="connsiteY68" fmla="*/ 95064 h 182911"/>
              <a:gd name="connsiteX69" fmla="*/ 704210 w 1219677"/>
              <a:gd name="connsiteY69" fmla="*/ 42872 h 182911"/>
              <a:gd name="connsiteX70" fmla="*/ 642125 w 1219677"/>
              <a:gd name="connsiteY70" fmla="*/ 80869 h 182911"/>
              <a:gd name="connsiteX71" fmla="*/ 549546 w 1219677"/>
              <a:gd name="connsiteY71" fmla="*/ 179327 h 182911"/>
              <a:gd name="connsiteX72" fmla="*/ 576693 w 1219677"/>
              <a:gd name="connsiteY72" fmla="*/ 179327 h 182911"/>
              <a:gd name="connsiteX73" fmla="*/ 623723 w 1219677"/>
              <a:gd name="connsiteY73" fmla="*/ 46504 h 182911"/>
              <a:gd name="connsiteX74" fmla="*/ 599157 w 1219677"/>
              <a:gd name="connsiteY74" fmla="*/ 46504 h 182911"/>
              <a:gd name="connsiteX75" fmla="*/ 566082 w 1219677"/>
              <a:gd name="connsiteY75" fmla="*/ 147591 h 182911"/>
              <a:gd name="connsiteX76" fmla="*/ 533248 w 1219677"/>
              <a:gd name="connsiteY76" fmla="*/ 46504 h 182911"/>
              <a:gd name="connsiteX77" fmla="*/ 502993 w 1219677"/>
              <a:gd name="connsiteY77" fmla="*/ 46504 h 182911"/>
              <a:gd name="connsiteX78" fmla="*/ 549546 w 1219677"/>
              <a:gd name="connsiteY78" fmla="*/ 179327 h 182911"/>
              <a:gd name="connsiteX79" fmla="*/ 426235 w 1219677"/>
              <a:gd name="connsiteY79" fmla="*/ 64571 h 182911"/>
              <a:gd name="connsiteX80" fmla="*/ 458067 w 1219677"/>
              <a:gd name="connsiteY80" fmla="*/ 112892 h 182911"/>
              <a:gd name="connsiteX81" fmla="*/ 426235 w 1219677"/>
              <a:gd name="connsiteY81" fmla="*/ 160973 h 182911"/>
              <a:gd name="connsiteX82" fmla="*/ 394691 w 1219677"/>
              <a:gd name="connsiteY82" fmla="*/ 112892 h 182911"/>
              <a:gd name="connsiteX83" fmla="*/ 426235 w 1219677"/>
              <a:gd name="connsiteY83" fmla="*/ 64571 h 182911"/>
              <a:gd name="connsiteX84" fmla="*/ 426235 w 1219677"/>
              <a:gd name="connsiteY84" fmla="*/ 42872 h 182911"/>
              <a:gd name="connsiteX85" fmla="*/ 362954 w 1219677"/>
              <a:gd name="connsiteY85" fmla="*/ 112892 h 182911"/>
              <a:gd name="connsiteX86" fmla="*/ 426235 w 1219677"/>
              <a:gd name="connsiteY86" fmla="*/ 182911 h 182911"/>
              <a:gd name="connsiteX87" fmla="*/ 489802 w 1219677"/>
              <a:gd name="connsiteY87" fmla="*/ 112892 h 182911"/>
              <a:gd name="connsiteX88" fmla="*/ 426235 w 1219677"/>
              <a:gd name="connsiteY88" fmla="*/ 42872 h 182911"/>
              <a:gd name="connsiteX89" fmla="*/ 224302 w 1219677"/>
              <a:gd name="connsiteY89" fmla="*/ 46504 h 182911"/>
              <a:gd name="connsiteX90" fmla="*/ 224302 w 1219677"/>
              <a:gd name="connsiteY90" fmla="*/ 179327 h 182911"/>
              <a:gd name="connsiteX91" fmla="*/ 253456 w 1219677"/>
              <a:gd name="connsiteY91" fmla="*/ 179327 h 182911"/>
              <a:gd name="connsiteX92" fmla="*/ 253456 w 1219677"/>
              <a:gd name="connsiteY92" fmla="*/ 103333 h 182911"/>
              <a:gd name="connsiteX93" fmla="*/ 284236 w 1219677"/>
              <a:gd name="connsiteY93" fmla="*/ 65575 h 182911"/>
              <a:gd name="connsiteX94" fmla="*/ 306699 w 1219677"/>
              <a:gd name="connsiteY94" fmla="*/ 94538 h 182911"/>
              <a:gd name="connsiteX95" fmla="*/ 306699 w 1219677"/>
              <a:gd name="connsiteY95" fmla="*/ 179279 h 182911"/>
              <a:gd name="connsiteX96" fmla="*/ 335903 w 1219677"/>
              <a:gd name="connsiteY96" fmla="*/ 179279 h 182911"/>
              <a:gd name="connsiteX97" fmla="*/ 335903 w 1219677"/>
              <a:gd name="connsiteY97" fmla="*/ 94299 h 182911"/>
              <a:gd name="connsiteX98" fmla="*/ 292792 w 1219677"/>
              <a:gd name="connsiteY98" fmla="*/ 42872 h 182911"/>
              <a:gd name="connsiteX99" fmla="*/ 251688 w 1219677"/>
              <a:gd name="connsiteY99" fmla="*/ 69207 h 182911"/>
              <a:gd name="connsiteX100" fmla="*/ 251640 w 1219677"/>
              <a:gd name="connsiteY100" fmla="*/ 46457 h 182911"/>
              <a:gd name="connsiteX101" fmla="*/ 224302 w 1219677"/>
              <a:gd name="connsiteY101" fmla="*/ 46457 h 182911"/>
              <a:gd name="connsiteX102" fmla="*/ 77189 w 1219677"/>
              <a:gd name="connsiteY102" fmla="*/ 46504 h 182911"/>
              <a:gd name="connsiteX103" fmla="*/ 77189 w 1219677"/>
              <a:gd name="connsiteY103" fmla="*/ 179327 h 182911"/>
              <a:gd name="connsiteX104" fmla="*/ 106391 w 1219677"/>
              <a:gd name="connsiteY104" fmla="*/ 179327 h 182911"/>
              <a:gd name="connsiteX105" fmla="*/ 106391 w 1219677"/>
              <a:gd name="connsiteY105" fmla="*/ 103333 h 182911"/>
              <a:gd name="connsiteX106" fmla="*/ 137172 w 1219677"/>
              <a:gd name="connsiteY106" fmla="*/ 65575 h 182911"/>
              <a:gd name="connsiteX107" fmla="*/ 159635 w 1219677"/>
              <a:gd name="connsiteY107" fmla="*/ 94538 h 182911"/>
              <a:gd name="connsiteX108" fmla="*/ 159635 w 1219677"/>
              <a:gd name="connsiteY108" fmla="*/ 179279 h 182911"/>
              <a:gd name="connsiteX109" fmla="*/ 188838 w 1219677"/>
              <a:gd name="connsiteY109" fmla="*/ 179279 h 182911"/>
              <a:gd name="connsiteX110" fmla="*/ 188838 w 1219677"/>
              <a:gd name="connsiteY110" fmla="*/ 94299 h 182911"/>
              <a:gd name="connsiteX111" fmla="*/ 145679 w 1219677"/>
              <a:gd name="connsiteY111" fmla="*/ 42872 h 182911"/>
              <a:gd name="connsiteX112" fmla="*/ 104623 w 1219677"/>
              <a:gd name="connsiteY112" fmla="*/ 69207 h 182911"/>
              <a:gd name="connsiteX113" fmla="*/ 104575 w 1219677"/>
              <a:gd name="connsiteY113" fmla="*/ 46457 h 182911"/>
              <a:gd name="connsiteX114" fmla="*/ 77189 w 1219677"/>
              <a:gd name="connsiteY114" fmla="*/ 46457 h 182911"/>
              <a:gd name="connsiteX115" fmla="*/ 0 w 1219677"/>
              <a:gd name="connsiteY115" fmla="*/ 179327 h 182911"/>
              <a:gd name="connsiteX116" fmla="*/ 30207 w 1219677"/>
              <a:gd name="connsiteY116" fmla="*/ 179327 h 182911"/>
              <a:gd name="connsiteX117" fmla="*/ 30207 w 1219677"/>
              <a:gd name="connsiteY117" fmla="*/ 46504 h 182911"/>
              <a:gd name="connsiteX118" fmla="*/ 0 w 1219677"/>
              <a:gd name="connsiteY118" fmla="*/ 46504 h 182911"/>
              <a:gd name="connsiteX119" fmla="*/ 0 w 1219677"/>
              <a:gd name="connsiteY119" fmla="*/ 179327 h 182911"/>
              <a:gd name="connsiteX120" fmla="*/ 0 w 1219677"/>
              <a:gd name="connsiteY120" fmla="*/ 24758 h 182911"/>
              <a:gd name="connsiteX121" fmla="*/ 30207 w 1219677"/>
              <a:gd name="connsiteY121" fmla="*/ 24758 h 182911"/>
              <a:gd name="connsiteX122" fmla="*/ 30207 w 1219677"/>
              <a:gd name="connsiteY122" fmla="*/ 0 h 182911"/>
              <a:gd name="connsiteX123" fmla="*/ 0 w 1219677"/>
              <a:gd name="connsiteY123" fmla="*/ 0 h 182911"/>
              <a:gd name="connsiteX124" fmla="*/ 0 w 1219677"/>
              <a:gd name="connsiteY124" fmla="*/ 24758 h 182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677" h="182911">
                <a:moveTo>
                  <a:pt x="1107982" y="46504"/>
                </a:moveTo>
                <a:lnTo>
                  <a:pt x="1107982" y="179327"/>
                </a:lnTo>
                <a:lnTo>
                  <a:pt x="1137184" y="179327"/>
                </a:lnTo>
                <a:lnTo>
                  <a:pt x="1137184" y="103333"/>
                </a:lnTo>
                <a:cubicBezTo>
                  <a:pt x="1137232" y="80343"/>
                  <a:pt x="1150662" y="65575"/>
                  <a:pt x="1167964" y="65575"/>
                </a:cubicBezTo>
                <a:cubicBezTo>
                  <a:pt x="1182445" y="65575"/>
                  <a:pt x="1190476" y="75373"/>
                  <a:pt x="1190476" y="94538"/>
                </a:cubicBezTo>
                <a:lnTo>
                  <a:pt x="1190476" y="179279"/>
                </a:lnTo>
                <a:lnTo>
                  <a:pt x="1219678" y="179279"/>
                </a:lnTo>
                <a:lnTo>
                  <a:pt x="1219678" y="94299"/>
                </a:lnTo>
                <a:cubicBezTo>
                  <a:pt x="1219678" y="59935"/>
                  <a:pt x="1205483" y="42872"/>
                  <a:pt x="1176519" y="42872"/>
                </a:cubicBezTo>
                <a:cubicBezTo>
                  <a:pt x="1158691" y="42872"/>
                  <a:pt x="1144975" y="51666"/>
                  <a:pt x="1135416" y="69207"/>
                </a:cubicBezTo>
                <a:lnTo>
                  <a:pt x="1135368" y="46457"/>
                </a:lnTo>
                <a:lnTo>
                  <a:pt x="1107982" y="46457"/>
                </a:lnTo>
                <a:close/>
                <a:moveTo>
                  <a:pt x="1017171" y="64571"/>
                </a:moveTo>
                <a:cubicBezTo>
                  <a:pt x="1036576" y="64571"/>
                  <a:pt x="1048954" y="81873"/>
                  <a:pt x="1048954" y="112892"/>
                </a:cubicBezTo>
                <a:cubicBezTo>
                  <a:pt x="1048954" y="143911"/>
                  <a:pt x="1036576" y="160973"/>
                  <a:pt x="1017171" y="160973"/>
                </a:cubicBezTo>
                <a:cubicBezTo>
                  <a:pt x="997527" y="160973"/>
                  <a:pt x="985626" y="144150"/>
                  <a:pt x="985626" y="112892"/>
                </a:cubicBezTo>
                <a:cubicBezTo>
                  <a:pt x="985626" y="81634"/>
                  <a:pt x="997479" y="64571"/>
                  <a:pt x="1017171" y="64571"/>
                </a:cubicBezTo>
                <a:moveTo>
                  <a:pt x="1017171" y="42872"/>
                </a:moveTo>
                <a:cubicBezTo>
                  <a:pt x="979652" y="42872"/>
                  <a:pt x="953843" y="70259"/>
                  <a:pt x="953843" y="112892"/>
                </a:cubicBezTo>
                <a:cubicBezTo>
                  <a:pt x="953843" y="155573"/>
                  <a:pt x="979413" y="182911"/>
                  <a:pt x="1017171" y="182911"/>
                </a:cubicBezTo>
                <a:cubicBezTo>
                  <a:pt x="1054929" y="182911"/>
                  <a:pt x="1080739" y="155573"/>
                  <a:pt x="1080739" y="112892"/>
                </a:cubicBezTo>
                <a:cubicBezTo>
                  <a:pt x="1080739" y="70259"/>
                  <a:pt x="1054881" y="42872"/>
                  <a:pt x="1017171" y="42872"/>
                </a:cubicBezTo>
                <a:moveTo>
                  <a:pt x="896633" y="179327"/>
                </a:moveTo>
                <a:lnTo>
                  <a:pt x="926838" y="179327"/>
                </a:lnTo>
                <a:lnTo>
                  <a:pt x="926838" y="46504"/>
                </a:lnTo>
                <a:lnTo>
                  <a:pt x="896633" y="46504"/>
                </a:lnTo>
                <a:lnTo>
                  <a:pt x="896633" y="179327"/>
                </a:lnTo>
                <a:close/>
                <a:moveTo>
                  <a:pt x="896633" y="24758"/>
                </a:moveTo>
                <a:lnTo>
                  <a:pt x="926838" y="24758"/>
                </a:lnTo>
                <a:lnTo>
                  <a:pt x="926838" y="0"/>
                </a:lnTo>
                <a:lnTo>
                  <a:pt x="896633" y="0"/>
                </a:lnTo>
                <a:lnTo>
                  <a:pt x="896633" y="24758"/>
                </a:lnTo>
                <a:close/>
                <a:moveTo>
                  <a:pt x="831775" y="9798"/>
                </a:moveTo>
                <a:lnTo>
                  <a:pt x="803862" y="12092"/>
                </a:lnTo>
                <a:lnTo>
                  <a:pt x="802859" y="46457"/>
                </a:lnTo>
                <a:lnTo>
                  <a:pt x="779821" y="46457"/>
                </a:lnTo>
                <a:lnTo>
                  <a:pt x="779821" y="66865"/>
                </a:lnTo>
                <a:lnTo>
                  <a:pt x="802046" y="66865"/>
                </a:lnTo>
                <a:lnTo>
                  <a:pt x="802046" y="133300"/>
                </a:lnTo>
                <a:cubicBezTo>
                  <a:pt x="802046" y="167904"/>
                  <a:pt x="812131" y="182863"/>
                  <a:pt x="843867" y="182863"/>
                </a:cubicBezTo>
                <a:cubicBezTo>
                  <a:pt x="850845" y="182863"/>
                  <a:pt x="857823" y="181812"/>
                  <a:pt x="865088" y="180283"/>
                </a:cubicBezTo>
                <a:lnTo>
                  <a:pt x="865088" y="157293"/>
                </a:lnTo>
                <a:cubicBezTo>
                  <a:pt x="859925" y="158584"/>
                  <a:pt x="855004" y="159109"/>
                  <a:pt x="850319" y="159109"/>
                </a:cubicBezTo>
                <a:cubicBezTo>
                  <a:pt x="834547" y="159109"/>
                  <a:pt x="831727" y="150602"/>
                  <a:pt x="831727" y="131197"/>
                </a:cubicBezTo>
                <a:lnTo>
                  <a:pt x="831727" y="66913"/>
                </a:lnTo>
                <a:lnTo>
                  <a:pt x="861407" y="66913"/>
                </a:lnTo>
                <a:lnTo>
                  <a:pt x="861407" y="46504"/>
                </a:lnTo>
                <a:lnTo>
                  <a:pt x="831727" y="46504"/>
                </a:lnTo>
                <a:lnTo>
                  <a:pt x="831727" y="9798"/>
                </a:lnTo>
                <a:close/>
                <a:moveTo>
                  <a:pt x="728681" y="113178"/>
                </a:moveTo>
                <a:lnTo>
                  <a:pt x="728681" y="122737"/>
                </a:lnTo>
                <a:cubicBezTo>
                  <a:pt x="728681" y="144484"/>
                  <a:pt x="713195" y="161308"/>
                  <a:pt x="693790" y="161308"/>
                </a:cubicBezTo>
                <a:cubicBezTo>
                  <a:pt x="679022" y="161308"/>
                  <a:pt x="669989" y="153278"/>
                  <a:pt x="669989" y="141377"/>
                </a:cubicBezTo>
                <a:cubicBezTo>
                  <a:pt x="669989" y="122737"/>
                  <a:pt x="687291" y="113178"/>
                  <a:pt x="721990" y="113178"/>
                </a:cubicBezTo>
                <a:lnTo>
                  <a:pt x="728681" y="113178"/>
                </a:lnTo>
                <a:close/>
                <a:moveTo>
                  <a:pt x="642125" y="80869"/>
                </a:moveTo>
                <a:lnTo>
                  <a:pt x="670036" y="84262"/>
                </a:lnTo>
                <a:cubicBezTo>
                  <a:pt x="672857" y="70545"/>
                  <a:pt x="683228" y="63567"/>
                  <a:pt x="701055" y="63567"/>
                </a:cubicBezTo>
                <a:cubicBezTo>
                  <a:pt x="719696" y="63567"/>
                  <a:pt x="728729" y="71549"/>
                  <a:pt x="728729" y="88373"/>
                </a:cubicBezTo>
                <a:lnTo>
                  <a:pt x="728729" y="95351"/>
                </a:lnTo>
                <a:lnTo>
                  <a:pt x="725910" y="95351"/>
                </a:lnTo>
                <a:cubicBezTo>
                  <a:pt x="667169" y="95351"/>
                  <a:pt x="638540" y="110836"/>
                  <a:pt x="638540" y="142907"/>
                </a:cubicBezTo>
                <a:cubicBezTo>
                  <a:pt x="638540" y="166135"/>
                  <a:pt x="656368" y="182672"/>
                  <a:pt x="684231" y="182672"/>
                </a:cubicBezTo>
                <a:cubicBezTo>
                  <a:pt x="704163" y="182672"/>
                  <a:pt x="720221" y="173400"/>
                  <a:pt x="729255" y="156337"/>
                </a:cubicBezTo>
                <a:cubicBezTo>
                  <a:pt x="729494" y="164845"/>
                  <a:pt x="730306" y="172396"/>
                  <a:pt x="732074" y="179327"/>
                </a:cubicBezTo>
                <a:lnTo>
                  <a:pt x="761804" y="179327"/>
                </a:lnTo>
                <a:cubicBezTo>
                  <a:pt x="758935" y="172396"/>
                  <a:pt x="757932" y="163602"/>
                  <a:pt x="757932" y="152992"/>
                </a:cubicBezTo>
                <a:lnTo>
                  <a:pt x="757932" y="95064"/>
                </a:lnTo>
                <a:cubicBezTo>
                  <a:pt x="757932" y="58883"/>
                  <a:pt x="742686" y="42872"/>
                  <a:pt x="704210" y="42872"/>
                </a:cubicBezTo>
                <a:cubicBezTo>
                  <a:pt x="668985" y="42872"/>
                  <a:pt x="648051" y="55777"/>
                  <a:pt x="642125" y="80869"/>
                </a:cubicBezTo>
                <a:moveTo>
                  <a:pt x="549546" y="179327"/>
                </a:moveTo>
                <a:lnTo>
                  <a:pt x="576693" y="179327"/>
                </a:lnTo>
                <a:lnTo>
                  <a:pt x="623723" y="46504"/>
                </a:lnTo>
                <a:lnTo>
                  <a:pt x="599157" y="46504"/>
                </a:lnTo>
                <a:lnTo>
                  <a:pt x="566082" y="147591"/>
                </a:lnTo>
                <a:lnTo>
                  <a:pt x="533248" y="46504"/>
                </a:lnTo>
                <a:lnTo>
                  <a:pt x="502993" y="46504"/>
                </a:lnTo>
                <a:lnTo>
                  <a:pt x="549546" y="179327"/>
                </a:lnTo>
                <a:close/>
                <a:moveTo>
                  <a:pt x="426235" y="64571"/>
                </a:moveTo>
                <a:cubicBezTo>
                  <a:pt x="445640" y="64571"/>
                  <a:pt x="458067" y="81873"/>
                  <a:pt x="458067" y="112892"/>
                </a:cubicBezTo>
                <a:cubicBezTo>
                  <a:pt x="458067" y="143911"/>
                  <a:pt x="445640" y="160973"/>
                  <a:pt x="426235" y="160973"/>
                </a:cubicBezTo>
                <a:cubicBezTo>
                  <a:pt x="406592" y="160973"/>
                  <a:pt x="394691" y="144150"/>
                  <a:pt x="394691" y="112892"/>
                </a:cubicBezTo>
                <a:cubicBezTo>
                  <a:pt x="394738" y="81634"/>
                  <a:pt x="406592" y="64571"/>
                  <a:pt x="426235" y="64571"/>
                </a:cubicBezTo>
                <a:moveTo>
                  <a:pt x="426235" y="42872"/>
                </a:moveTo>
                <a:cubicBezTo>
                  <a:pt x="388764" y="42872"/>
                  <a:pt x="362954" y="70259"/>
                  <a:pt x="362954" y="112892"/>
                </a:cubicBezTo>
                <a:cubicBezTo>
                  <a:pt x="362954" y="155573"/>
                  <a:pt x="388477" y="182911"/>
                  <a:pt x="426235" y="182911"/>
                </a:cubicBezTo>
                <a:cubicBezTo>
                  <a:pt x="463993" y="182911"/>
                  <a:pt x="489802" y="155573"/>
                  <a:pt x="489802" y="112892"/>
                </a:cubicBezTo>
                <a:cubicBezTo>
                  <a:pt x="489802" y="70259"/>
                  <a:pt x="463993" y="42872"/>
                  <a:pt x="426235" y="42872"/>
                </a:cubicBezTo>
                <a:moveTo>
                  <a:pt x="224302" y="46504"/>
                </a:moveTo>
                <a:lnTo>
                  <a:pt x="224302" y="179327"/>
                </a:lnTo>
                <a:lnTo>
                  <a:pt x="253456" y="179327"/>
                </a:lnTo>
                <a:lnTo>
                  <a:pt x="253456" y="103333"/>
                </a:lnTo>
                <a:cubicBezTo>
                  <a:pt x="253504" y="80343"/>
                  <a:pt x="266982" y="65575"/>
                  <a:pt x="284236" y="65575"/>
                </a:cubicBezTo>
                <a:cubicBezTo>
                  <a:pt x="298718" y="65575"/>
                  <a:pt x="306699" y="75373"/>
                  <a:pt x="306699" y="94538"/>
                </a:cubicBezTo>
                <a:lnTo>
                  <a:pt x="306699" y="179279"/>
                </a:lnTo>
                <a:lnTo>
                  <a:pt x="335903" y="179279"/>
                </a:lnTo>
                <a:lnTo>
                  <a:pt x="335903" y="94299"/>
                </a:lnTo>
                <a:cubicBezTo>
                  <a:pt x="335903" y="59935"/>
                  <a:pt x="321708" y="42872"/>
                  <a:pt x="292792" y="42872"/>
                </a:cubicBezTo>
                <a:cubicBezTo>
                  <a:pt x="274964" y="42872"/>
                  <a:pt x="261247" y="51666"/>
                  <a:pt x="251688" y="69207"/>
                </a:cubicBezTo>
                <a:lnTo>
                  <a:pt x="251640" y="46457"/>
                </a:lnTo>
                <a:lnTo>
                  <a:pt x="224302" y="46457"/>
                </a:lnTo>
                <a:close/>
                <a:moveTo>
                  <a:pt x="77189" y="46504"/>
                </a:moveTo>
                <a:lnTo>
                  <a:pt x="77189" y="179327"/>
                </a:lnTo>
                <a:lnTo>
                  <a:pt x="106391" y="179327"/>
                </a:lnTo>
                <a:lnTo>
                  <a:pt x="106391" y="103333"/>
                </a:lnTo>
                <a:cubicBezTo>
                  <a:pt x="106439" y="80343"/>
                  <a:pt x="119870" y="65575"/>
                  <a:pt x="137172" y="65575"/>
                </a:cubicBezTo>
                <a:cubicBezTo>
                  <a:pt x="151653" y="65575"/>
                  <a:pt x="159635" y="75373"/>
                  <a:pt x="159635" y="94538"/>
                </a:cubicBezTo>
                <a:lnTo>
                  <a:pt x="159635" y="179279"/>
                </a:lnTo>
                <a:lnTo>
                  <a:pt x="188838" y="179279"/>
                </a:lnTo>
                <a:lnTo>
                  <a:pt x="188838" y="94299"/>
                </a:lnTo>
                <a:cubicBezTo>
                  <a:pt x="188838" y="59935"/>
                  <a:pt x="174643" y="42872"/>
                  <a:pt x="145679" y="42872"/>
                </a:cubicBezTo>
                <a:cubicBezTo>
                  <a:pt x="127851" y="42872"/>
                  <a:pt x="114182" y="51666"/>
                  <a:pt x="104623" y="69207"/>
                </a:cubicBezTo>
                <a:lnTo>
                  <a:pt x="104575" y="46457"/>
                </a:lnTo>
                <a:lnTo>
                  <a:pt x="77189" y="46457"/>
                </a:lnTo>
                <a:close/>
                <a:moveTo>
                  <a:pt x="0" y="179327"/>
                </a:moveTo>
                <a:lnTo>
                  <a:pt x="30207" y="179327"/>
                </a:lnTo>
                <a:lnTo>
                  <a:pt x="30207" y="46504"/>
                </a:lnTo>
                <a:lnTo>
                  <a:pt x="0" y="46504"/>
                </a:lnTo>
                <a:lnTo>
                  <a:pt x="0" y="179327"/>
                </a:lnTo>
                <a:close/>
                <a:moveTo>
                  <a:pt x="0" y="24758"/>
                </a:moveTo>
                <a:lnTo>
                  <a:pt x="30207" y="24758"/>
                </a:lnTo>
                <a:lnTo>
                  <a:pt x="30207" y="0"/>
                </a:lnTo>
                <a:lnTo>
                  <a:pt x="0" y="0"/>
                </a:lnTo>
                <a:lnTo>
                  <a:pt x="0" y="24758"/>
                </a:ln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3" name="Vrije vorm: vorm 202">
            <a:extLst>
              <a:ext uri="{FF2B5EF4-FFF2-40B4-BE49-F238E27FC236}">
                <a16:creationId xmlns:a16="http://schemas.microsoft.com/office/drawing/2014/main" id="{61507882-5C09-AFEB-B812-B6EAEF4772AD}"/>
              </a:ext>
            </a:extLst>
          </p:cNvPr>
          <p:cNvSpPr/>
          <p:nvPr userDrawn="1"/>
        </p:nvSpPr>
        <p:spPr>
          <a:xfrm>
            <a:off x="7536165" y="3480414"/>
            <a:ext cx="568159" cy="331869"/>
          </a:xfrm>
          <a:custGeom>
            <a:avLst/>
            <a:gdLst>
              <a:gd name="connsiteX0" fmla="*/ 283398 w 568159"/>
              <a:gd name="connsiteY0" fmla="*/ 120492 h 331869"/>
              <a:gd name="connsiteX1" fmla="*/ 227076 w 568159"/>
              <a:gd name="connsiteY1" fmla="*/ 206853 h 331869"/>
              <a:gd name="connsiteX2" fmla="*/ 283398 w 568159"/>
              <a:gd name="connsiteY2" fmla="*/ 292700 h 331869"/>
              <a:gd name="connsiteX3" fmla="*/ 340230 w 568159"/>
              <a:gd name="connsiteY3" fmla="*/ 206853 h 331869"/>
              <a:gd name="connsiteX4" fmla="*/ 283398 w 568159"/>
              <a:gd name="connsiteY4" fmla="*/ 120492 h 331869"/>
              <a:gd name="connsiteX5" fmla="*/ 555700 w 568159"/>
              <a:gd name="connsiteY5" fmla="*/ 81752 h 331869"/>
              <a:gd name="connsiteX6" fmla="*/ 568159 w 568159"/>
              <a:gd name="connsiteY6" fmla="*/ 82263 h 331869"/>
              <a:gd name="connsiteX7" fmla="*/ 568159 w 568159"/>
              <a:gd name="connsiteY7" fmla="*/ 133378 h 331869"/>
              <a:gd name="connsiteX8" fmla="*/ 556638 w 568159"/>
              <a:gd name="connsiteY8" fmla="*/ 132867 h 331869"/>
              <a:gd name="connsiteX9" fmla="*/ 493406 w 568159"/>
              <a:gd name="connsiteY9" fmla="*/ 207706 h 331869"/>
              <a:gd name="connsiteX10" fmla="*/ 493406 w 568159"/>
              <a:gd name="connsiteY10" fmla="*/ 325297 h 331869"/>
              <a:gd name="connsiteX11" fmla="*/ 440413 w 568159"/>
              <a:gd name="connsiteY11" fmla="*/ 325297 h 331869"/>
              <a:gd name="connsiteX12" fmla="*/ 440413 w 568159"/>
              <a:gd name="connsiteY12" fmla="*/ 88151 h 331869"/>
              <a:gd name="connsiteX13" fmla="*/ 488798 w 568159"/>
              <a:gd name="connsiteY13" fmla="*/ 88151 h 331869"/>
              <a:gd name="connsiteX14" fmla="*/ 488798 w 568159"/>
              <a:gd name="connsiteY14" fmla="*/ 139352 h 331869"/>
              <a:gd name="connsiteX15" fmla="*/ 555700 w 568159"/>
              <a:gd name="connsiteY15" fmla="*/ 81752 h 331869"/>
              <a:gd name="connsiteX16" fmla="*/ 283398 w 568159"/>
              <a:gd name="connsiteY16" fmla="*/ 81752 h 331869"/>
              <a:gd name="connsiteX17" fmla="*/ 396893 w 568159"/>
              <a:gd name="connsiteY17" fmla="*/ 206853 h 331869"/>
              <a:gd name="connsiteX18" fmla="*/ 283398 w 568159"/>
              <a:gd name="connsiteY18" fmla="*/ 331869 h 331869"/>
              <a:gd name="connsiteX19" fmla="*/ 170413 w 568159"/>
              <a:gd name="connsiteY19" fmla="*/ 206853 h 331869"/>
              <a:gd name="connsiteX20" fmla="*/ 283398 w 568159"/>
              <a:gd name="connsiteY20" fmla="*/ 81752 h 331869"/>
              <a:gd name="connsiteX21" fmla="*/ 115372 w 568159"/>
              <a:gd name="connsiteY21" fmla="*/ 0 h 331869"/>
              <a:gd name="connsiteX22" fmla="*/ 161027 w 568159"/>
              <a:gd name="connsiteY22" fmla="*/ 4182 h 331869"/>
              <a:gd name="connsiteX23" fmla="*/ 161113 w 568159"/>
              <a:gd name="connsiteY23" fmla="*/ 4182 h 331869"/>
              <a:gd name="connsiteX24" fmla="*/ 161113 w 568159"/>
              <a:gd name="connsiteY24" fmla="*/ 42924 h 331869"/>
              <a:gd name="connsiteX25" fmla="*/ 129709 w 568159"/>
              <a:gd name="connsiteY25" fmla="*/ 39682 h 331869"/>
              <a:gd name="connsiteX26" fmla="*/ 90454 w 568159"/>
              <a:gd name="connsiteY26" fmla="*/ 81752 h 331869"/>
              <a:gd name="connsiteX27" fmla="*/ 90454 w 568159"/>
              <a:gd name="connsiteY27" fmla="*/ 88237 h 331869"/>
              <a:gd name="connsiteX28" fmla="*/ 148142 w 568159"/>
              <a:gd name="connsiteY28" fmla="*/ 88237 h 331869"/>
              <a:gd name="connsiteX29" fmla="*/ 148142 w 568159"/>
              <a:gd name="connsiteY29" fmla="*/ 124590 h 331869"/>
              <a:gd name="connsiteX30" fmla="*/ 91393 w 568159"/>
              <a:gd name="connsiteY30" fmla="*/ 124590 h 331869"/>
              <a:gd name="connsiteX31" fmla="*/ 91393 w 568159"/>
              <a:gd name="connsiteY31" fmla="*/ 325297 h 331869"/>
              <a:gd name="connsiteX32" fmla="*/ 39255 w 568159"/>
              <a:gd name="connsiteY32" fmla="*/ 325297 h 331869"/>
              <a:gd name="connsiteX33" fmla="*/ 39255 w 568159"/>
              <a:gd name="connsiteY33" fmla="*/ 124504 h 331869"/>
              <a:gd name="connsiteX34" fmla="*/ 0 w 568159"/>
              <a:gd name="connsiteY34" fmla="*/ 124504 h 331869"/>
              <a:gd name="connsiteX35" fmla="*/ 0 w 568159"/>
              <a:gd name="connsiteY35" fmla="*/ 88151 h 331869"/>
              <a:gd name="connsiteX36" fmla="*/ 39255 w 568159"/>
              <a:gd name="connsiteY36" fmla="*/ 88151 h 331869"/>
              <a:gd name="connsiteX37" fmla="*/ 39255 w 568159"/>
              <a:gd name="connsiteY37" fmla="*/ 83543 h 331869"/>
              <a:gd name="connsiteX38" fmla="*/ 115372 w 568159"/>
              <a:gd name="connsiteY38" fmla="*/ 0 h 331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68159" h="331869">
                <a:moveTo>
                  <a:pt x="283398" y="120492"/>
                </a:moveTo>
                <a:cubicBezTo>
                  <a:pt x="248324" y="120492"/>
                  <a:pt x="227076" y="150872"/>
                  <a:pt x="227076" y="206853"/>
                </a:cubicBezTo>
                <a:cubicBezTo>
                  <a:pt x="227076" y="262662"/>
                  <a:pt x="248324" y="292700"/>
                  <a:pt x="283398" y="292700"/>
                </a:cubicBezTo>
                <a:cubicBezTo>
                  <a:pt x="318042" y="292700"/>
                  <a:pt x="340230" y="262235"/>
                  <a:pt x="340230" y="206853"/>
                </a:cubicBezTo>
                <a:cubicBezTo>
                  <a:pt x="340230" y="151384"/>
                  <a:pt x="318042" y="120492"/>
                  <a:pt x="283398" y="120492"/>
                </a:cubicBezTo>
                <a:close/>
                <a:moveTo>
                  <a:pt x="555700" y="81752"/>
                </a:moveTo>
                <a:cubicBezTo>
                  <a:pt x="559369" y="81752"/>
                  <a:pt x="563551" y="81752"/>
                  <a:pt x="568159" y="82263"/>
                </a:cubicBezTo>
                <a:lnTo>
                  <a:pt x="568159" y="133378"/>
                </a:lnTo>
                <a:cubicBezTo>
                  <a:pt x="563124" y="132867"/>
                  <a:pt x="558943" y="132867"/>
                  <a:pt x="556638" y="132867"/>
                </a:cubicBezTo>
                <a:cubicBezTo>
                  <a:pt x="518408" y="132867"/>
                  <a:pt x="493492" y="161027"/>
                  <a:pt x="493406" y="207706"/>
                </a:cubicBezTo>
                <a:lnTo>
                  <a:pt x="493406" y="325297"/>
                </a:lnTo>
                <a:lnTo>
                  <a:pt x="440413" y="325297"/>
                </a:lnTo>
                <a:lnTo>
                  <a:pt x="440413" y="88151"/>
                </a:lnTo>
                <a:lnTo>
                  <a:pt x="488798" y="88151"/>
                </a:lnTo>
                <a:lnTo>
                  <a:pt x="488798" y="139352"/>
                </a:lnTo>
                <a:cubicBezTo>
                  <a:pt x="500746" y="100610"/>
                  <a:pt x="522420" y="81752"/>
                  <a:pt x="555700" y="81752"/>
                </a:cubicBezTo>
                <a:close/>
                <a:moveTo>
                  <a:pt x="283398" y="81752"/>
                </a:moveTo>
                <a:cubicBezTo>
                  <a:pt x="350812" y="81752"/>
                  <a:pt x="396893" y="130648"/>
                  <a:pt x="396893" y="206853"/>
                </a:cubicBezTo>
                <a:cubicBezTo>
                  <a:pt x="396893" y="282971"/>
                  <a:pt x="350812" y="331869"/>
                  <a:pt x="283398" y="331869"/>
                </a:cubicBezTo>
                <a:cubicBezTo>
                  <a:pt x="216067" y="331869"/>
                  <a:pt x="170413" y="282971"/>
                  <a:pt x="170413" y="206853"/>
                </a:cubicBezTo>
                <a:cubicBezTo>
                  <a:pt x="170413" y="130648"/>
                  <a:pt x="216495" y="81752"/>
                  <a:pt x="283398" y="81752"/>
                </a:cubicBezTo>
                <a:close/>
                <a:moveTo>
                  <a:pt x="115372" y="0"/>
                </a:moveTo>
                <a:cubicBezTo>
                  <a:pt x="131501" y="0"/>
                  <a:pt x="146690" y="939"/>
                  <a:pt x="161027" y="4182"/>
                </a:cubicBezTo>
                <a:lnTo>
                  <a:pt x="161113" y="4182"/>
                </a:lnTo>
                <a:lnTo>
                  <a:pt x="161113" y="42924"/>
                </a:lnTo>
                <a:cubicBezTo>
                  <a:pt x="147715" y="40619"/>
                  <a:pt x="137559" y="39682"/>
                  <a:pt x="129709" y="39682"/>
                </a:cubicBezTo>
                <a:cubicBezTo>
                  <a:pt x="101976" y="39682"/>
                  <a:pt x="90454" y="52651"/>
                  <a:pt x="90454" y="81752"/>
                </a:cubicBezTo>
                <a:lnTo>
                  <a:pt x="90454" y="88237"/>
                </a:lnTo>
                <a:lnTo>
                  <a:pt x="148142" y="88237"/>
                </a:lnTo>
                <a:lnTo>
                  <a:pt x="148142" y="124590"/>
                </a:lnTo>
                <a:lnTo>
                  <a:pt x="91393" y="124590"/>
                </a:lnTo>
                <a:lnTo>
                  <a:pt x="91393" y="325297"/>
                </a:lnTo>
                <a:lnTo>
                  <a:pt x="39255" y="325297"/>
                </a:lnTo>
                <a:lnTo>
                  <a:pt x="39255" y="124504"/>
                </a:lnTo>
                <a:lnTo>
                  <a:pt x="0" y="124504"/>
                </a:lnTo>
                <a:lnTo>
                  <a:pt x="0" y="88151"/>
                </a:lnTo>
                <a:lnTo>
                  <a:pt x="39255" y="88151"/>
                </a:lnTo>
                <a:lnTo>
                  <a:pt x="39255" y="83543"/>
                </a:lnTo>
                <a:cubicBezTo>
                  <a:pt x="39255" y="26710"/>
                  <a:pt x="63233" y="0"/>
                  <a:pt x="115372" y="0"/>
                </a:cubicBezTo>
                <a:close/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04" name="Rechthoek 203">
            <a:extLst>
              <a:ext uri="{FF2B5EF4-FFF2-40B4-BE49-F238E27FC236}">
                <a16:creationId xmlns:a16="http://schemas.microsoft.com/office/drawing/2014/main" id="{D2823E83-337B-EBE8-2DC9-AC1B405239E1}"/>
              </a:ext>
            </a:extLst>
          </p:cNvPr>
          <p:cNvSpPr/>
          <p:nvPr userDrawn="1"/>
        </p:nvSpPr>
        <p:spPr>
          <a:xfrm>
            <a:off x="0" y="0"/>
            <a:ext cx="7397922" cy="6858000"/>
          </a:xfrm>
          <a:prstGeom prst="rect">
            <a:avLst/>
          </a:prstGeom>
          <a:solidFill>
            <a:srgbClr val="2EA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dirty="0"/>
          </a:p>
        </p:txBody>
      </p:sp>
      <p:sp>
        <p:nvSpPr>
          <p:cNvPr id="101" name="Vrije vorm: vorm 100">
            <a:extLst>
              <a:ext uri="{FF2B5EF4-FFF2-40B4-BE49-F238E27FC236}">
                <a16:creationId xmlns:a16="http://schemas.microsoft.com/office/drawing/2014/main" id="{537EE3E7-E6A1-2A71-DD63-989DA6DC30E2}"/>
              </a:ext>
            </a:extLst>
          </p:cNvPr>
          <p:cNvSpPr/>
          <p:nvPr/>
        </p:nvSpPr>
        <p:spPr>
          <a:xfrm>
            <a:off x="0" y="3352619"/>
            <a:ext cx="3018394" cy="1601948"/>
          </a:xfrm>
          <a:custGeom>
            <a:avLst/>
            <a:gdLst>
              <a:gd name="connsiteX0" fmla="*/ 3018394 w 3018394"/>
              <a:gd name="connsiteY0" fmla="*/ 0 h 1601948"/>
              <a:gd name="connsiteX1" fmla="*/ 3018394 w 3018394"/>
              <a:gd name="connsiteY1" fmla="*/ 75719 h 1601948"/>
              <a:gd name="connsiteX2" fmla="*/ 769532 w 3018394"/>
              <a:gd name="connsiteY2" fmla="*/ 823934 h 1601948"/>
              <a:gd name="connsiteX3" fmla="*/ 19912 w 3018394"/>
              <a:gd name="connsiteY3" fmla="*/ 1573121 h 1601948"/>
              <a:gd name="connsiteX4" fmla="*/ 0 w 3018394"/>
              <a:gd name="connsiteY4" fmla="*/ 1601948 h 1601948"/>
              <a:gd name="connsiteX5" fmla="*/ 0 w 3018394"/>
              <a:gd name="connsiteY5" fmla="*/ 1477374 h 1601948"/>
              <a:gd name="connsiteX6" fmla="*/ 129896 w 3018394"/>
              <a:gd name="connsiteY6" fmla="*/ 1316645 h 1601948"/>
              <a:gd name="connsiteX7" fmla="*/ 724101 w 3018394"/>
              <a:gd name="connsiteY7" fmla="*/ 763358 h 1601948"/>
              <a:gd name="connsiteX8" fmla="*/ 3018394 w 3018394"/>
              <a:gd name="connsiteY8" fmla="*/ 0 h 1601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8394" h="1601948">
                <a:moveTo>
                  <a:pt x="3018394" y="0"/>
                </a:moveTo>
                <a:lnTo>
                  <a:pt x="3018394" y="75719"/>
                </a:lnTo>
                <a:cubicBezTo>
                  <a:pt x="2199436" y="75719"/>
                  <a:pt x="1421800" y="334463"/>
                  <a:pt x="769532" y="823934"/>
                </a:cubicBezTo>
                <a:cubicBezTo>
                  <a:pt x="485477" y="1037137"/>
                  <a:pt x="233224" y="1289174"/>
                  <a:pt x="19912" y="1573121"/>
                </a:cubicBezTo>
                <a:lnTo>
                  <a:pt x="0" y="1601948"/>
                </a:lnTo>
                <a:lnTo>
                  <a:pt x="0" y="1477374"/>
                </a:lnTo>
                <a:lnTo>
                  <a:pt x="129896" y="1316645"/>
                </a:lnTo>
                <a:cubicBezTo>
                  <a:pt x="307672" y="1111924"/>
                  <a:pt x="506760" y="926507"/>
                  <a:pt x="724101" y="763358"/>
                </a:cubicBezTo>
                <a:cubicBezTo>
                  <a:pt x="1389565" y="263936"/>
                  <a:pt x="2182886" y="0"/>
                  <a:pt x="3018394" y="0"/>
                </a:cubicBezTo>
                <a:close/>
              </a:path>
            </a:pathLst>
          </a:custGeom>
          <a:gradFill>
            <a:gsLst>
              <a:gs pos="0">
                <a:srgbClr val="F3FAF0"/>
              </a:gs>
              <a:gs pos="99990">
                <a:srgbClr val="55A32E">
                  <a:alpha val="1176"/>
                </a:srgbClr>
              </a:gs>
              <a:gs pos="100000">
                <a:srgbClr val="F3FAF0">
                  <a:alpha val="0"/>
                </a:srgbClr>
              </a:gs>
            </a:gsLst>
            <a:lin ang="5400000" scaled="1"/>
          </a:gradFill>
          <a:ln w="1080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93" name="Vrije vorm: vorm 92">
            <a:extLst>
              <a:ext uri="{FF2B5EF4-FFF2-40B4-BE49-F238E27FC236}">
                <a16:creationId xmlns:a16="http://schemas.microsoft.com/office/drawing/2014/main" id="{88DE1C13-9FF9-BA9E-37BD-12D6F3BF9301}"/>
              </a:ext>
            </a:extLst>
          </p:cNvPr>
          <p:cNvSpPr/>
          <p:nvPr/>
        </p:nvSpPr>
        <p:spPr>
          <a:xfrm>
            <a:off x="1" y="3668477"/>
            <a:ext cx="2285873" cy="3189523"/>
          </a:xfrm>
          <a:custGeom>
            <a:avLst/>
            <a:gdLst>
              <a:gd name="connsiteX0" fmla="*/ 0 w 2285873"/>
              <a:gd name="connsiteY0" fmla="*/ 0 h 3189523"/>
              <a:gd name="connsiteX1" fmla="*/ 249321 w 2285873"/>
              <a:gd name="connsiteY1" fmla="*/ 118354 h 3189523"/>
              <a:gd name="connsiteX2" fmla="*/ 771371 w 2285873"/>
              <a:gd name="connsiteY2" fmla="*/ 448907 h 3189523"/>
              <a:gd name="connsiteX3" fmla="*/ 1535703 w 2285873"/>
              <a:gd name="connsiteY3" fmla="*/ 1213671 h 3189523"/>
              <a:gd name="connsiteX4" fmla="*/ 2250018 w 2285873"/>
              <a:gd name="connsiteY4" fmla="*/ 2890582 h 3189523"/>
              <a:gd name="connsiteX5" fmla="*/ 2285873 w 2285873"/>
              <a:gd name="connsiteY5" fmla="*/ 3189523 h 3189523"/>
              <a:gd name="connsiteX6" fmla="*/ 2209657 w 2285873"/>
              <a:gd name="connsiteY6" fmla="*/ 3189523 h 3189523"/>
              <a:gd name="connsiteX7" fmla="*/ 2175265 w 2285873"/>
              <a:gd name="connsiteY7" fmla="*/ 2902807 h 3189523"/>
              <a:gd name="connsiteX8" fmla="*/ 1475127 w 2285873"/>
              <a:gd name="connsiteY8" fmla="*/ 1259102 h 3189523"/>
              <a:gd name="connsiteX9" fmla="*/ 725940 w 2285873"/>
              <a:gd name="connsiteY9" fmla="*/ 509482 h 3189523"/>
              <a:gd name="connsiteX10" fmla="*/ 214198 w 2285873"/>
              <a:gd name="connsiteY10" fmla="*/ 185447 h 3189523"/>
              <a:gd name="connsiteX11" fmla="*/ 0 w 2285873"/>
              <a:gd name="connsiteY11" fmla="*/ 83764 h 3189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85873" h="3189523">
                <a:moveTo>
                  <a:pt x="0" y="0"/>
                </a:moveTo>
                <a:lnTo>
                  <a:pt x="249321" y="118354"/>
                </a:lnTo>
                <a:cubicBezTo>
                  <a:pt x="430459" y="213501"/>
                  <a:pt x="604924" y="323835"/>
                  <a:pt x="771371" y="448907"/>
                </a:cubicBezTo>
                <a:cubicBezTo>
                  <a:pt x="1061051" y="666545"/>
                  <a:pt x="1318172" y="923882"/>
                  <a:pt x="1535703" y="1213671"/>
                </a:cubicBezTo>
                <a:cubicBezTo>
                  <a:pt x="1910270" y="1712769"/>
                  <a:pt x="2152376" y="2283787"/>
                  <a:pt x="2250018" y="2890582"/>
                </a:cubicBezTo>
                <a:lnTo>
                  <a:pt x="2285873" y="3189523"/>
                </a:lnTo>
                <a:lnTo>
                  <a:pt x="2209657" y="3189523"/>
                </a:lnTo>
                <a:lnTo>
                  <a:pt x="2175265" y="2902807"/>
                </a:lnTo>
                <a:cubicBezTo>
                  <a:pt x="2079550" y="2308024"/>
                  <a:pt x="1842230" y="1748303"/>
                  <a:pt x="1475127" y="1259102"/>
                </a:cubicBezTo>
                <a:cubicBezTo>
                  <a:pt x="1261924" y="975047"/>
                  <a:pt x="1009887" y="722794"/>
                  <a:pt x="725940" y="509482"/>
                </a:cubicBezTo>
                <a:cubicBezTo>
                  <a:pt x="562765" y="386871"/>
                  <a:pt x="391748" y="278714"/>
                  <a:pt x="214198" y="185447"/>
                </a:cubicBezTo>
                <a:lnTo>
                  <a:pt x="0" y="83764"/>
                </a:lnTo>
                <a:close/>
              </a:path>
            </a:pathLst>
          </a:custGeom>
          <a:gradFill>
            <a:gsLst>
              <a:gs pos="0">
                <a:srgbClr val="F3FAF0"/>
              </a:gs>
              <a:gs pos="99990">
                <a:srgbClr val="55A32E">
                  <a:alpha val="1176"/>
                </a:srgbClr>
              </a:gs>
              <a:gs pos="100000">
                <a:srgbClr val="F3FAF0">
                  <a:alpha val="0"/>
                </a:srgbClr>
              </a:gs>
            </a:gsLst>
            <a:lin ang="5400000" scaled="1"/>
          </a:gradFill>
          <a:ln w="1080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136AF172-1313-5BD3-0B5B-CCF80891B460}"/>
              </a:ext>
            </a:extLst>
          </p:cNvPr>
          <p:cNvSpPr/>
          <p:nvPr/>
        </p:nvSpPr>
        <p:spPr>
          <a:xfrm>
            <a:off x="-10376" y="323850"/>
            <a:ext cx="3823822" cy="3823821"/>
          </a:xfrm>
          <a:custGeom>
            <a:avLst/>
            <a:gdLst>
              <a:gd name="connsiteX0" fmla="*/ 3823822 w 3823822"/>
              <a:gd name="connsiteY0" fmla="*/ 3823822 h 3823821"/>
              <a:gd name="connsiteX1" fmla="*/ 3748103 w 3823822"/>
              <a:gd name="connsiteY1" fmla="*/ 3823822 h 3823821"/>
              <a:gd name="connsiteX2" fmla="*/ 2999888 w 3823822"/>
              <a:gd name="connsiteY2" fmla="*/ 1574960 h 3823821"/>
              <a:gd name="connsiteX3" fmla="*/ 2248862 w 3823822"/>
              <a:gd name="connsiteY3" fmla="*/ 823934 h 3823821"/>
              <a:gd name="connsiteX4" fmla="*/ 0 w 3823822"/>
              <a:gd name="connsiteY4" fmla="*/ 75719 h 3823821"/>
              <a:gd name="connsiteX5" fmla="*/ 0 w 3823822"/>
              <a:gd name="connsiteY5" fmla="*/ 0 h 3823821"/>
              <a:gd name="connsiteX6" fmla="*/ 2294293 w 3823822"/>
              <a:gd name="connsiteY6" fmla="*/ 763358 h 3823821"/>
              <a:gd name="connsiteX7" fmla="*/ 3060464 w 3823822"/>
              <a:gd name="connsiteY7" fmla="*/ 1529421 h 3823821"/>
              <a:gd name="connsiteX8" fmla="*/ 3823822 w 3823822"/>
              <a:gd name="connsiteY8" fmla="*/ 3823822 h 3823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3822" h="3823821">
                <a:moveTo>
                  <a:pt x="3823822" y="3823822"/>
                </a:moveTo>
                <a:lnTo>
                  <a:pt x="3748103" y="3823822"/>
                </a:lnTo>
                <a:cubicBezTo>
                  <a:pt x="3748103" y="3004864"/>
                  <a:pt x="3489360" y="2227228"/>
                  <a:pt x="2999888" y="1574960"/>
                </a:cubicBezTo>
                <a:cubicBezTo>
                  <a:pt x="2786252" y="1290256"/>
                  <a:pt x="2533566" y="1037678"/>
                  <a:pt x="2248862" y="823934"/>
                </a:cubicBezTo>
                <a:cubicBezTo>
                  <a:pt x="1596595" y="334463"/>
                  <a:pt x="818958" y="75719"/>
                  <a:pt x="0" y="75719"/>
                </a:cubicBezTo>
                <a:lnTo>
                  <a:pt x="0" y="0"/>
                </a:lnTo>
                <a:cubicBezTo>
                  <a:pt x="835508" y="0"/>
                  <a:pt x="1628829" y="263936"/>
                  <a:pt x="2294293" y="763358"/>
                </a:cubicBezTo>
                <a:cubicBezTo>
                  <a:pt x="2584731" y="981321"/>
                  <a:pt x="2842501" y="1239091"/>
                  <a:pt x="3060464" y="1529421"/>
                </a:cubicBezTo>
                <a:cubicBezTo>
                  <a:pt x="3559886" y="2194993"/>
                  <a:pt x="3823822" y="2988314"/>
                  <a:pt x="3823822" y="3823822"/>
                </a:cubicBezTo>
                <a:close/>
              </a:path>
            </a:pathLst>
          </a:custGeom>
          <a:gradFill>
            <a:gsLst>
              <a:gs pos="0">
                <a:srgbClr val="F3FAF0"/>
              </a:gs>
              <a:gs pos="50000">
                <a:srgbClr val="F3FAF0">
                  <a:alpha val="49804"/>
                </a:srgbClr>
              </a:gs>
              <a:gs pos="100000">
                <a:srgbClr val="F3FAF0">
                  <a:alpha val="0"/>
                </a:srgbClr>
              </a:gs>
            </a:gsLst>
            <a:lin ang="5400000" scaled="1"/>
          </a:gradFill>
          <a:ln w="1080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1" name="Vrije vorm: vorm 10">
            <a:extLst>
              <a:ext uri="{FF2B5EF4-FFF2-40B4-BE49-F238E27FC236}">
                <a16:creationId xmlns:a16="http://schemas.microsoft.com/office/drawing/2014/main" id="{5BF1FD37-CCA2-7C05-BD6B-4E074374BA9D}"/>
              </a:ext>
            </a:extLst>
          </p:cNvPr>
          <p:cNvSpPr/>
          <p:nvPr/>
        </p:nvSpPr>
        <p:spPr>
          <a:xfrm>
            <a:off x="0" y="1819762"/>
            <a:ext cx="3823822" cy="3823821"/>
          </a:xfrm>
          <a:custGeom>
            <a:avLst/>
            <a:gdLst>
              <a:gd name="connsiteX0" fmla="*/ 3823822 w 3823822"/>
              <a:gd name="connsiteY0" fmla="*/ 3823822 h 3823821"/>
              <a:gd name="connsiteX1" fmla="*/ 3748103 w 3823822"/>
              <a:gd name="connsiteY1" fmla="*/ 3823822 h 3823821"/>
              <a:gd name="connsiteX2" fmla="*/ 2998482 w 3823822"/>
              <a:gd name="connsiteY2" fmla="*/ 1573121 h 3823821"/>
              <a:gd name="connsiteX3" fmla="*/ 2250592 w 3823822"/>
              <a:gd name="connsiteY3" fmla="*/ 825232 h 3823821"/>
              <a:gd name="connsiteX4" fmla="*/ 0 w 3823822"/>
              <a:gd name="connsiteY4" fmla="*/ 75719 h 3823821"/>
              <a:gd name="connsiteX5" fmla="*/ 0 w 3823822"/>
              <a:gd name="connsiteY5" fmla="*/ 0 h 3823821"/>
              <a:gd name="connsiteX6" fmla="*/ 2296132 w 3823822"/>
              <a:gd name="connsiteY6" fmla="*/ 764764 h 3823821"/>
              <a:gd name="connsiteX7" fmla="*/ 3059058 w 3823822"/>
              <a:gd name="connsiteY7" fmla="*/ 1527690 h 3823821"/>
              <a:gd name="connsiteX8" fmla="*/ 3823822 w 3823822"/>
              <a:gd name="connsiteY8" fmla="*/ 3823822 h 3823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3822" h="3823821">
                <a:moveTo>
                  <a:pt x="3823822" y="3823822"/>
                </a:moveTo>
                <a:lnTo>
                  <a:pt x="3748103" y="3823822"/>
                </a:lnTo>
                <a:cubicBezTo>
                  <a:pt x="3748103" y="3003999"/>
                  <a:pt x="3488927" y="2225821"/>
                  <a:pt x="2998482" y="1573121"/>
                </a:cubicBezTo>
                <a:cubicBezTo>
                  <a:pt x="2785495" y="1289715"/>
                  <a:pt x="2533891" y="1038111"/>
                  <a:pt x="2250592" y="825232"/>
                </a:cubicBezTo>
                <a:cubicBezTo>
                  <a:pt x="1598001" y="334895"/>
                  <a:pt x="819823" y="75719"/>
                  <a:pt x="0" y="75719"/>
                </a:cubicBezTo>
                <a:lnTo>
                  <a:pt x="0" y="0"/>
                </a:lnTo>
                <a:cubicBezTo>
                  <a:pt x="836373" y="0"/>
                  <a:pt x="1630344" y="264476"/>
                  <a:pt x="2296132" y="764764"/>
                </a:cubicBezTo>
                <a:cubicBezTo>
                  <a:pt x="2585163" y="981970"/>
                  <a:pt x="2841852" y="1238551"/>
                  <a:pt x="3059058" y="1527690"/>
                </a:cubicBezTo>
                <a:cubicBezTo>
                  <a:pt x="3559346" y="2193478"/>
                  <a:pt x="3823822" y="2987557"/>
                  <a:pt x="3823822" y="3823822"/>
                </a:cubicBezTo>
                <a:close/>
              </a:path>
            </a:pathLst>
          </a:custGeom>
          <a:gradFill>
            <a:gsLst>
              <a:gs pos="0">
                <a:srgbClr val="F3FAF0"/>
              </a:gs>
              <a:gs pos="50000">
                <a:srgbClr val="F3FAF0">
                  <a:alpha val="49804"/>
                </a:srgbClr>
              </a:gs>
              <a:gs pos="100000">
                <a:srgbClr val="F3FAF0">
                  <a:alpha val="0"/>
                </a:srgbClr>
              </a:gs>
            </a:gsLst>
            <a:lin ang="5400000" scaled="1"/>
          </a:gradFill>
          <a:ln w="1080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91" name="Vrije vorm: vorm 90">
            <a:extLst>
              <a:ext uri="{FF2B5EF4-FFF2-40B4-BE49-F238E27FC236}">
                <a16:creationId xmlns:a16="http://schemas.microsoft.com/office/drawing/2014/main" id="{C38E1B9C-2671-4A03-5AC3-87CC8B2681A3}"/>
              </a:ext>
            </a:extLst>
          </p:cNvPr>
          <p:cNvSpPr/>
          <p:nvPr userDrawn="1"/>
        </p:nvSpPr>
        <p:spPr>
          <a:xfrm>
            <a:off x="0" y="1835886"/>
            <a:ext cx="1541869" cy="3068978"/>
          </a:xfrm>
          <a:custGeom>
            <a:avLst/>
            <a:gdLst>
              <a:gd name="connsiteX0" fmla="*/ 0 w 1541869"/>
              <a:gd name="connsiteY0" fmla="*/ 0 h 3068978"/>
              <a:gd name="connsiteX1" fmla="*/ 12340 w 1541869"/>
              <a:gd name="connsiteY1" fmla="*/ 8514 h 3068978"/>
              <a:gd name="connsiteX2" fmla="*/ 778511 w 1541869"/>
              <a:gd name="connsiteY2" fmla="*/ 774577 h 3068978"/>
              <a:gd name="connsiteX3" fmla="*/ 1541869 w 1541869"/>
              <a:gd name="connsiteY3" fmla="*/ 3068978 h 3068978"/>
              <a:gd name="connsiteX4" fmla="*/ 1466150 w 1541869"/>
              <a:gd name="connsiteY4" fmla="*/ 3068978 h 3068978"/>
              <a:gd name="connsiteX5" fmla="*/ 717935 w 1541869"/>
              <a:gd name="connsiteY5" fmla="*/ 820116 h 3068978"/>
              <a:gd name="connsiteX6" fmla="*/ 174324 w 1541869"/>
              <a:gd name="connsiteY6" fmla="*/ 236529 h 3068978"/>
              <a:gd name="connsiteX7" fmla="*/ 0 w 1541869"/>
              <a:gd name="connsiteY7" fmla="*/ 95803 h 306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869" h="3068978">
                <a:moveTo>
                  <a:pt x="0" y="0"/>
                </a:moveTo>
                <a:lnTo>
                  <a:pt x="12340" y="8514"/>
                </a:lnTo>
                <a:cubicBezTo>
                  <a:pt x="302778" y="226477"/>
                  <a:pt x="560548" y="484247"/>
                  <a:pt x="778511" y="774577"/>
                </a:cubicBezTo>
                <a:cubicBezTo>
                  <a:pt x="1277934" y="1440149"/>
                  <a:pt x="1541869" y="2233470"/>
                  <a:pt x="1541869" y="3068978"/>
                </a:cubicBezTo>
                <a:lnTo>
                  <a:pt x="1466150" y="3068978"/>
                </a:lnTo>
                <a:cubicBezTo>
                  <a:pt x="1466150" y="2250020"/>
                  <a:pt x="1207406" y="1472384"/>
                  <a:pt x="717935" y="820116"/>
                </a:cubicBezTo>
                <a:cubicBezTo>
                  <a:pt x="557708" y="606588"/>
                  <a:pt x="375515" y="411070"/>
                  <a:pt x="174324" y="236529"/>
                </a:cubicBezTo>
                <a:lnTo>
                  <a:pt x="0" y="95803"/>
                </a:lnTo>
                <a:close/>
              </a:path>
            </a:pathLst>
          </a:custGeom>
          <a:gradFill>
            <a:gsLst>
              <a:gs pos="0">
                <a:srgbClr val="F3FAF0"/>
              </a:gs>
              <a:gs pos="50000">
                <a:srgbClr val="F3FAF0">
                  <a:alpha val="49804"/>
                </a:srgbClr>
              </a:gs>
              <a:gs pos="100000">
                <a:srgbClr val="F3FAF0">
                  <a:alpha val="0"/>
                </a:srgbClr>
              </a:gs>
            </a:gsLst>
            <a:lin ang="5400000" scaled="1"/>
          </a:gradFill>
          <a:ln w="1080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156" name="Groep 155">
            <a:extLst>
              <a:ext uri="{FF2B5EF4-FFF2-40B4-BE49-F238E27FC236}">
                <a16:creationId xmlns:a16="http://schemas.microsoft.com/office/drawing/2014/main" id="{DE4FA4CD-86B8-5D2F-9BE5-D06D5830A4E3}"/>
              </a:ext>
            </a:extLst>
          </p:cNvPr>
          <p:cNvGrpSpPr/>
          <p:nvPr userDrawn="1"/>
        </p:nvGrpSpPr>
        <p:grpSpPr>
          <a:xfrm>
            <a:off x="1436100" y="268654"/>
            <a:ext cx="151965" cy="151965"/>
            <a:chOff x="1436100" y="268654"/>
            <a:chExt cx="151965" cy="151965"/>
          </a:xfrm>
        </p:grpSpPr>
        <p:sp>
          <p:nvSpPr>
            <p:cNvPr id="42" name="Vrije vorm: vorm 41">
              <a:extLst>
                <a:ext uri="{FF2B5EF4-FFF2-40B4-BE49-F238E27FC236}">
                  <a16:creationId xmlns:a16="http://schemas.microsoft.com/office/drawing/2014/main" id="{2D68D67D-3A99-0080-B1F5-23ABF58C749F}"/>
                </a:ext>
              </a:extLst>
            </p:cNvPr>
            <p:cNvSpPr/>
            <p:nvPr/>
          </p:nvSpPr>
          <p:spPr>
            <a:xfrm>
              <a:off x="1436100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2EA339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3" name="Vrije vorm: vorm 42">
              <a:extLst>
                <a:ext uri="{FF2B5EF4-FFF2-40B4-BE49-F238E27FC236}">
                  <a16:creationId xmlns:a16="http://schemas.microsoft.com/office/drawing/2014/main" id="{4E5C3AE7-6AAB-6EA4-9D49-942D82E1682F}"/>
                </a:ext>
              </a:extLst>
            </p:cNvPr>
            <p:cNvSpPr/>
            <p:nvPr/>
          </p:nvSpPr>
          <p:spPr>
            <a:xfrm>
              <a:off x="1436100" y="268654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49695 w 167268"/>
                <a:gd name="connsiteY6" fmla="*/ 84117 h 167268"/>
                <a:gd name="connsiteX7" fmla="*/ 59732 w 167268"/>
                <a:gd name="connsiteY7" fmla="*/ 59732 h 167268"/>
                <a:gd name="connsiteX8" fmla="*/ 107523 w 167268"/>
                <a:gd name="connsiteY8" fmla="*/ 59732 h 167268"/>
                <a:gd name="connsiteX9" fmla="*/ 107523 w 167268"/>
                <a:gd name="connsiteY9" fmla="*/ 10752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7350"/>
                    <a:pt x="49959" y="102591"/>
                    <a:pt x="49695" y="84117"/>
                  </a:cubicBezTo>
                  <a:cubicBezTo>
                    <a:pt x="49552" y="74957"/>
                    <a:pt x="53185" y="66143"/>
                    <a:pt x="59732" y="59732"/>
                  </a:cubicBezTo>
                  <a:cubicBezTo>
                    <a:pt x="72934" y="46534"/>
                    <a:pt x="94321" y="46534"/>
                    <a:pt x="107523" y="59732"/>
                  </a:cubicBezTo>
                  <a:cubicBezTo>
                    <a:pt x="120725" y="72929"/>
                    <a:pt x="120725" y="94325"/>
                    <a:pt x="107523" y="107523"/>
                  </a:cubicBezTo>
                  <a:cubicBezTo>
                    <a:pt x="101131" y="113745"/>
                    <a:pt x="92540" y="117182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45" name="Vrije vorm: vorm 44">
            <a:extLst>
              <a:ext uri="{FF2B5EF4-FFF2-40B4-BE49-F238E27FC236}">
                <a16:creationId xmlns:a16="http://schemas.microsoft.com/office/drawing/2014/main" id="{C4C69539-A594-FD56-6A35-58FF5FCE785E}"/>
              </a:ext>
            </a:extLst>
          </p:cNvPr>
          <p:cNvSpPr/>
          <p:nvPr/>
        </p:nvSpPr>
        <p:spPr>
          <a:xfrm>
            <a:off x="2955752" y="268654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49695 w 167268"/>
              <a:gd name="connsiteY6" fmla="*/ 84117 h 167268"/>
              <a:gd name="connsiteX7" fmla="*/ 59732 w 167268"/>
              <a:gd name="connsiteY7" fmla="*/ 59732 h 167268"/>
              <a:gd name="connsiteX8" fmla="*/ 107523 w 167268"/>
              <a:gd name="connsiteY8" fmla="*/ 59732 h 167268"/>
              <a:gd name="connsiteX9" fmla="*/ 107523 w 167268"/>
              <a:gd name="connsiteY9" fmla="*/ 107523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7350"/>
                  <a:pt x="49959" y="102591"/>
                  <a:pt x="49695" y="84117"/>
                </a:cubicBezTo>
                <a:cubicBezTo>
                  <a:pt x="49552" y="74957"/>
                  <a:pt x="53185" y="66143"/>
                  <a:pt x="59732" y="59732"/>
                </a:cubicBezTo>
                <a:cubicBezTo>
                  <a:pt x="72934" y="46534"/>
                  <a:pt x="94321" y="46534"/>
                  <a:pt x="107523" y="59732"/>
                </a:cubicBezTo>
                <a:cubicBezTo>
                  <a:pt x="120725" y="72929"/>
                  <a:pt x="120725" y="94325"/>
                  <a:pt x="107523" y="107523"/>
                </a:cubicBezTo>
                <a:cubicBezTo>
                  <a:pt x="101131" y="113745"/>
                  <a:pt x="92540" y="117182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GB" dirty="0"/>
          </a:p>
        </p:txBody>
      </p:sp>
      <p:grpSp>
        <p:nvGrpSpPr>
          <p:cNvPr id="163" name="Groep 162">
            <a:extLst>
              <a:ext uri="{FF2B5EF4-FFF2-40B4-BE49-F238E27FC236}">
                <a16:creationId xmlns:a16="http://schemas.microsoft.com/office/drawing/2014/main" id="{8731AB22-EB0B-7705-3405-9855734AEAE6}"/>
              </a:ext>
            </a:extLst>
          </p:cNvPr>
          <p:cNvGrpSpPr/>
          <p:nvPr userDrawn="1"/>
        </p:nvGrpSpPr>
        <p:grpSpPr>
          <a:xfrm>
            <a:off x="676275" y="1028479"/>
            <a:ext cx="151965" cy="151965"/>
            <a:chOff x="676275" y="1028479"/>
            <a:chExt cx="151965" cy="151965"/>
          </a:xfrm>
        </p:grpSpPr>
        <p:sp>
          <p:nvSpPr>
            <p:cNvPr id="54" name="Vrije vorm: vorm 53">
              <a:extLst>
                <a:ext uri="{FF2B5EF4-FFF2-40B4-BE49-F238E27FC236}">
                  <a16:creationId xmlns:a16="http://schemas.microsoft.com/office/drawing/2014/main" id="{B721ED27-068D-A9AD-5F1D-E603301402F7}"/>
                </a:ext>
              </a:extLst>
            </p:cNvPr>
            <p:cNvSpPr/>
            <p:nvPr/>
          </p:nvSpPr>
          <p:spPr>
            <a:xfrm>
              <a:off x="676275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  <p:sp>
          <p:nvSpPr>
            <p:cNvPr id="55" name="Vrije vorm: vorm 54">
              <a:extLst>
                <a:ext uri="{FF2B5EF4-FFF2-40B4-BE49-F238E27FC236}">
                  <a16:creationId xmlns:a16="http://schemas.microsoft.com/office/drawing/2014/main" id="{3EC05E37-E9A5-5895-70A3-26FBCAC9FDF8}"/>
                </a:ext>
              </a:extLst>
            </p:cNvPr>
            <p:cNvSpPr/>
            <p:nvPr/>
          </p:nvSpPr>
          <p:spPr>
            <a:xfrm>
              <a:off x="676275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9732 w 167268"/>
                <a:gd name="connsiteY6" fmla="*/ 107284 h 167268"/>
                <a:gd name="connsiteX7" fmla="*/ 59254 w 167268"/>
                <a:gd name="connsiteY7" fmla="*/ 59975 h 167268"/>
                <a:gd name="connsiteX8" fmla="*/ 59732 w 167268"/>
                <a:gd name="connsiteY8" fmla="*/ 59493 h 167268"/>
                <a:gd name="connsiteX9" fmla="*/ 107045 w 167268"/>
                <a:gd name="connsiteY9" fmla="*/ 59010 h 167268"/>
                <a:gd name="connsiteX10" fmla="*/ 107523 w 167268"/>
                <a:gd name="connsiteY10" fmla="*/ 59493 h 167268"/>
                <a:gd name="connsiteX11" fmla="*/ 108001 w 167268"/>
                <a:gd name="connsiteY11" fmla="*/ 106801 h 167268"/>
                <a:gd name="connsiteX12" fmla="*/ 107523 w 167268"/>
                <a:gd name="connsiteY12" fmla="*/ 107284 h 167268"/>
                <a:gd name="connsiteX13" fmla="*/ 83627 w 167268"/>
                <a:gd name="connsiteY13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74678" y="117093"/>
                    <a:pt x="66100" y="113572"/>
                    <a:pt x="59732" y="107284"/>
                  </a:cubicBezTo>
                  <a:cubicBezTo>
                    <a:pt x="46529" y="94354"/>
                    <a:pt x="46315" y="73173"/>
                    <a:pt x="59254" y="59975"/>
                  </a:cubicBezTo>
                  <a:cubicBezTo>
                    <a:pt x="59409" y="59813"/>
                    <a:pt x="59564" y="59652"/>
                    <a:pt x="59732" y="59493"/>
                  </a:cubicBezTo>
                  <a:cubicBezTo>
                    <a:pt x="72659" y="46295"/>
                    <a:pt x="93843" y="46079"/>
                    <a:pt x="107045" y="59010"/>
                  </a:cubicBezTo>
                  <a:cubicBezTo>
                    <a:pt x="107200" y="59169"/>
                    <a:pt x="107367" y="59330"/>
                    <a:pt x="107523" y="59493"/>
                  </a:cubicBezTo>
                  <a:cubicBezTo>
                    <a:pt x="120725" y="72424"/>
                    <a:pt x="120940" y="93603"/>
                    <a:pt x="108001" y="106801"/>
                  </a:cubicBezTo>
                  <a:cubicBezTo>
                    <a:pt x="107845" y="106963"/>
                    <a:pt x="107690" y="107125"/>
                    <a:pt x="107523" y="107284"/>
                  </a:cubicBezTo>
                  <a:cubicBezTo>
                    <a:pt x="101155" y="113572"/>
                    <a:pt x="92576" y="117093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grpSp>
        <p:nvGrpSpPr>
          <p:cNvPr id="157" name="Groep 156">
            <a:extLst>
              <a:ext uri="{FF2B5EF4-FFF2-40B4-BE49-F238E27FC236}">
                <a16:creationId xmlns:a16="http://schemas.microsoft.com/office/drawing/2014/main" id="{0B80B5B9-7165-F285-68BA-300394543AC2}"/>
              </a:ext>
            </a:extLst>
          </p:cNvPr>
          <p:cNvGrpSpPr/>
          <p:nvPr userDrawn="1"/>
        </p:nvGrpSpPr>
        <p:grpSpPr>
          <a:xfrm>
            <a:off x="2195927" y="1028479"/>
            <a:ext cx="151965" cy="151965"/>
            <a:chOff x="2195927" y="1028479"/>
            <a:chExt cx="151965" cy="151965"/>
          </a:xfrm>
        </p:grpSpPr>
        <p:sp>
          <p:nvSpPr>
            <p:cNvPr id="56" name="Vrije vorm: vorm 55">
              <a:extLst>
                <a:ext uri="{FF2B5EF4-FFF2-40B4-BE49-F238E27FC236}">
                  <a16:creationId xmlns:a16="http://schemas.microsoft.com/office/drawing/2014/main" id="{ECCEBEA7-6B2E-AA98-177C-74E7A9DD60EB}"/>
                </a:ext>
              </a:extLst>
            </p:cNvPr>
            <p:cNvSpPr/>
            <p:nvPr/>
          </p:nvSpPr>
          <p:spPr>
            <a:xfrm>
              <a:off x="2195927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2EA339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7" name="Vrije vorm: vorm 56">
              <a:extLst>
                <a:ext uri="{FF2B5EF4-FFF2-40B4-BE49-F238E27FC236}">
                  <a16:creationId xmlns:a16="http://schemas.microsoft.com/office/drawing/2014/main" id="{2AF6DBA9-A6EF-A638-E228-9F1A50B158A5}"/>
                </a:ext>
              </a:extLst>
            </p:cNvPr>
            <p:cNvSpPr/>
            <p:nvPr/>
          </p:nvSpPr>
          <p:spPr>
            <a:xfrm>
              <a:off x="2195927" y="1028479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7 h 167268"/>
                <a:gd name="connsiteX7" fmla="*/ 84105 w 167268"/>
                <a:gd name="connsiteY7" fmla="*/ 50175 h 167268"/>
                <a:gd name="connsiteX8" fmla="*/ 117320 w 167268"/>
                <a:gd name="connsiteY8" fmla="*/ 83869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8"/>
                    <a:pt x="50281" y="101863"/>
                    <a:pt x="50412" y="83387"/>
                  </a:cubicBezTo>
                  <a:cubicBezTo>
                    <a:pt x="50544" y="64912"/>
                    <a:pt x="65634" y="50042"/>
                    <a:pt x="84105" y="50175"/>
                  </a:cubicBezTo>
                  <a:cubicBezTo>
                    <a:pt x="102588" y="50309"/>
                    <a:pt x="117451" y="65393"/>
                    <a:pt x="117320" y="83869"/>
                  </a:cubicBezTo>
                  <a:cubicBezTo>
                    <a:pt x="117260" y="92657"/>
                    <a:pt x="113736" y="101068"/>
                    <a:pt x="107523" y="107284"/>
                  </a:cubicBezTo>
                  <a:cubicBezTo>
                    <a:pt x="101178" y="113593"/>
                    <a:pt x="92576" y="117119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2" name="Groep 161">
            <a:extLst>
              <a:ext uri="{FF2B5EF4-FFF2-40B4-BE49-F238E27FC236}">
                <a16:creationId xmlns:a16="http://schemas.microsoft.com/office/drawing/2014/main" id="{7B7D2BA0-D05A-A0A2-0B6B-6A26CC015F37}"/>
              </a:ext>
            </a:extLst>
          </p:cNvPr>
          <p:cNvGrpSpPr/>
          <p:nvPr userDrawn="1"/>
        </p:nvGrpSpPr>
        <p:grpSpPr>
          <a:xfrm>
            <a:off x="1436100" y="1788305"/>
            <a:ext cx="151965" cy="151965"/>
            <a:chOff x="1436100" y="1788305"/>
            <a:chExt cx="151965" cy="151965"/>
          </a:xfrm>
        </p:grpSpPr>
        <p:sp>
          <p:nvSpPr>
            <p:cNvPr id="68" name="Vrije vorm: vorm 67">
              <a:extLst>
                <a:ext uri="{FF2B5EF4-FFF2-40B4-BE49-F238E27FC236}">
                  <a16:creationId xmlns:a16="http://schemas.microsoft.com/office/drawing/2014/main" id="{8A125716-26D8-31F5-8C30-D9F2919D2C94}"/>
                </a:ext>
              </a:extLst>
            </p:cNvPr>
            <p:cNvSpPr/>
            <p:nvPr/>
          </p:nvSpPr>
          <p:spPr>
            <a:xfrm>
              <a:off x="1436100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  <p:sp>
          <p:nvSpPr>
            <p:cNvPr id="69" name="Vrije vorm: vorm 68">
              <a:extLst>
                <a:ext uri="{FF2B5EF4-FFF2-40B4-BE49-F238E27FC236}">
                  <a16:creationId xmlns:a16="http://schemas.microsoft.com/office/drawing/2014/main" id="{BB004EFC-EFCE-790B-285E-3BE07FAE7556}"/>
                </a:ext>
              </a:extLst>
            </p:cNvPr>
            <p:cNvSpPr/>
            <p:nvPr/>
          </p:nvSpPr>
          <p:spPr>
            <a:xfrm>
              <a:off x="1436100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grpSp>
        <p:nvGrpSpPr>
          <p:cNvPr id="158" name="Groep 157">
            <a:extLst>
              <a:ext uri="{FF2B5EF4-FFF2-40B4-BE49-F238E27FC236}">
                <a16:creationId xmlns:a16="http://schemas.microsoft.com/office/drawing/2014/main" id="{984FA816-DE39-A0E1-8328-81C54E0D0358}"/>
              </a:ext>
            </a:extLst>
          </p:cNvPr>
          <p:cNvGrpSpPr/>
          <p:nvPr userDrawn="1"/>
        </p:nvGrpSpPr>
        <p:grpSpPr>
          <a:xfrm>
            <a:off x="2955752" y="1788305"/>
            <a:ext cx="151965" cy="151965"/>
            <a:chOff x="2955752" y="1788305"/>
            <a:chExt cx="151965" cy="151965"/>
          </a:xfrm>
        </p:grpSpPr>
        <p:sp>
          <p:nvSpPr>
            <p:cNvPr id="70" name="Vrije vorm: vorm 69">
              <a:extLst>
                <a:ext uri="{FF2B5EF4-FFF2-40B4-BE49-F238E27FC236}">
                  <a16:creationId xmlns:a16="http://schemas.microsoft.com/office/drawing/2014/main" id="{AD86F847-8E61-1D6F-78D0-FB5A19372180}"/>
                </a:ext>
              </a:extLst>
            </p:cNvPr>
            <p:cNvSpPr/>
            <p:nvPr/>
          </p:nvSpPr>
          <p:spPr>
            <a:xfrm>
              <a:off x="2955752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2EA339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71" name="Vrije vorm: vorm 70">
              <a:extLst>
                <a:ext uri="{FF2B5EF4-FFF2-40B4-BE49-F238E27FC236}">
                  <a16:creationId xmlns:a16="http://schemas.microsoft.com/office/drawing/2014/main" id="{FDEAE792-505A-B947-5B3D-F2D7F7551D23}"/>
                </a:ext>
              </a:extLst>
            </p:cNvPr>
            <p:cNvSpPr/>
            <p:nvPr/>
          </p:nvSpPr>
          <p:spPr>
            <a:xfrm>
              <a:off x="2955752" y="178830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4" name="Groep 163">
            <a:extLst>
              <a:ext uri="{FF2B5EF4-FFF2-40B4-BE49-F238E27FC236}">
                <a16:creationId xmlns:a16="http://schemas.microsoft.com/office/drawing/2014/main" id="{B0A7183E-C35F-6C61-AEE0-F1C935378057}"/>
              </a:ext>
            </a:extLst>
          </p:cNvPr>
          <p:cNvGrpSpPr/>
          <p:nvPr userDrawn="1"/>
        </p:nvGrpSpPr>
        <p:grpSpPr>
          <a:xfrm>
            <a:off x="676275" y="2548131"/>
            <a:ext cx="151965" cy="151965"/>
            <a:chOff x="676275" y="2548131"/>
            <a:chExt cx="151965" cy="151965"/>
          </a:xfrm>
        </p:grpSpPr>
        <p:sp>
          <p:nvSpPr>
            <p:cNvPr id="80" name="Vrije vorm: vorm 79">
              <a:extLst>
                <a:ext uri="{FF2B5EF4-FFF2-40B4-BE49-F238E27FC236}">
                  <a16:creationId xmlns:a16="http://schemas.microsoft.com/office/drawing/2014/main" id="{D2E2D6AA-4CA8-D20E-CBDB-5434A2E39CED}"/>
                </a:ext>
              </a:extLst>
            </p:cNvPr>
            <p:cNvSpPr/>
            <p:nvPr/>
          </p:nvSpPr>
          <p:spPr>
            <a:xfrm>
              <a:off x="676275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2EA339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1" name="Vrije vorm: vorm 80">
              <a:extLst>
                <a:ext uri="{FF2B5EF4-FFF2-40B4-BE49-F238E27FC236}">
                  <a16:creationId xmlns:a16="http://schemas.microsoft.com/office/drawing/2014/main" id="{4301B2DD-311B-2255-EA5B-04951991C33C}"/>
                </a:ext>
              </a:extLst>
            </p:cNvPr>
            <p:cNvSpPr/>
            <p:nvPr/>
          </p:nvSpPr>
          <p:spPr>
            <a:xfrm>
              <a:off x="676275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1" name="Groep 160">
            <a:extLst>
              <a:ext uri="{FF2B5EF4-FFF2-40B4-BE49-F238E27FC236}">
                <a16:creationId xmlns:a16="http://schemas.microsoft.com/office/drawing/2014/main" id="{CE4F4FA7-E506-2F57-F370-F6834CB0762A}"/>
              </a:ext>
            </a:extLst>
          </p:cNvPr>
          <p:cNvGrpSpPr/>
          <p:nvPr userDrawn="1"/>
        </p:nvGrpSpPr>
        <p:grpSpPr>
          <a:xfrm>
            <a:off x="2195927" y="2548131"/>
            <a:ext cx="151965" cy="151965"/>
            <a:chOff x="2195927" y="2548131"/>
            <a:chExt cx="151965" cy="151965"/>
          </a:xfrm>
        </p:grpSpPr>
        <p:sp>
          <p:nvSpPr>
            <p:cNvPr id="82" name="Vrije vorm: vorm 81">
              <a:extLst>
                <a:ext uri="{FF2B5EF4-FFF2-40B4-BE49-F238E27FC236}">
                  <a16:creationId xmlns:a16="http://schemas.microsoft.com/office/drawing/2014/main" id="{567D651F-B8AF-EB1B-946A-90EC4F80C48D}"/>
                </a:ext>
              </a:extLst>
            </p:cNvPr>
            <p:cNvSpPr/>
            <p:nvPr/>
          </p:nvSpPr>
          <p:spPr>
            <a:xfrm>
              <a:off x="2195927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2EA339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3" name="Vrije vorm: vorm 82">
              <a:extLst>
                <a:ext uri="{FF2B5EF4-FFF2-40B4-BE49-F238E27FC236}">
                  <a16:creationId xmlns:a16="http://schemas.microsoft.com/office/drawing/2014/main" id="{C58E6801-4084-0EAD-A0FE-E6C5FE4198EF}"/>
                </a:ext>
              </a:extLst>
            </p:cNvPr>
            <p:cNvSpPr/>
            <p:nvPr/>
          </p:nvSpPr>
          <p:spPr>
            <a:xfrm>
              <a:off x="2195927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0" name="Groep 159">
            <a:extLst>
              <a:ext uri="{FF2B5EF4-FFF2-40B4-BE49-F238E27FC236}">
                <a16:creationId xmlns:a16="http://schemas.microsoft.com/office/drawing/2014/main" id="{C9687D3C-EE2D-58ED-5ED2-6F58BFF75D3D}"/>
              </a:ext>
            </a:extLst>
          </p:cNvPr>
          <p:cNvGrpSpPr/>
          <p:nvPr userDrawn="1"/>
        </p:nvGrpSpPr>
        <p:grpSpPr>
          <a:xfrm>
            <a:off x="3715579" y="2548131"/>
            <a:ext cx="151965" cy="151965"/>
            <a:chOff x="3715579" y="2548131"/>
            <a:chExt cx="151965" cy="151965"/>
          </a:xfrm>
        </p:grpSpPr>
        <p:sp>
          <p:nvSpPr>
            <p:cNvPr id="84" name="Vrije vorm: vorm 83">
              <a:extLst>
                <a:ext uri="{FF2B5EF4-FFF2-40B4-BE49-F238E27FC236}">
                  <a16:creationId xmlns:a16="http://schemas.microsoft.com/office/drawing/2014/main" id="{9CFB7428-1640-7106-71E3-CEEC9C2199A2}"/>
                </a:ext>
              </a:extLst>
            </p:cNvPr>
            <p:cNvSpPr/>
            <p:nvPr/>
          </p:nvSpPr>
          <p:spPr>
            <a:xfrm>
              <a:off x="3715579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2EA339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85" name="Vrije vorm: vorm 84">
              <a:extLst>
                <a:ext uri="{FF2B5EF4-FFF2-40B4-BE49-F238E27FC236}">
                  <a16:creationId xmlns:a16="http://schemas.microsoft.com/office/drawing/2014/main" id="{E639F2F6-22F6-E6C0-30E7-C9A4563FD620}"/>
                </a:ext>
              </a:extLst>
            </p:cNvPr>
            <p:cNvSpPr/>
            <p:nvPr/>
          </p:nvSpPr>
          <p:spPr>
            <a:xfrm>
              <a:off x="3715579" y="2548131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3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3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5" name="Groep 164">
            <a:extLst>
              <a:ext uri="{FF2B5EF4-FFF2-40B4-BE49-F238E27FC236}">
                <a16:creationId xmlns:a16="http://schemas.microsoft.com/office/drawing/2014/main" id="{03DF1EB7-0FEA-269F-398C-FE1B27505950}"/>
              </a:ext>
            </a:extLst>
          </p:cNvPr>
          <p:cNvGrpSpPr/>
          <p:nvPr userDrawn="1"/>
        </p:nvGrpSpPr>
        <p:grpSpPr>
          <a:xfrm>
            <a:off x="1436100" y="3307957"/>
            <a:ext cx="151965" cy="151965"/>
            <a:chOff x="1436100" y="3307957"/>
            <a:chExt cx="151965" cy="151965"/>
          </a:xfrm>
        </p:grpSpPr>
        <p:sp>
          <p:nvSpPr>
            <p:cNvPr id="94" name="Vrije vorm: vorm 93">
              <a:extLst>
                <a:ext uri="{FF2B5EF4-FFF2-40B4-BE49-F238E27FC236}">
                  <a16:creationId xmlns:a16="http://schemas.microsoft.com/office/drawing/2014/main" id="{5E364CBB-B959-5E3F-73C1-837472B06288}"/>
                </a:ext>
              </a:extLst>
            </p:cNvPr>
            <p:cNvSpPr/>
            <p:nvPr/>
          </p:nvSpPr>
          <p:spPr>
            <a:xfrm>
              <a:off x="1436100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  <p:sp>
          <p:nvSpPr>
            <p:cNvPr id="95" name="Vrije vorm: vorm 94">
              <a:extLst>
                <a:ext uri="{FF2B5EF4-FFF2-40B4-BE49-F238E27FC236}">
                  <a16:creationId xmlns:a16="http://schemas.microsoft.com/office/drawing/2014/main" id="{CD16A07E-9EFA-E89B-BC1C-46C9F7A82B72}"/>
                </a:ext>
              </a:extLst>
            </p:cNvPr>
            <p:cNvSpPr/>
            <p:nvPr/>
          </p:nvSpPr>
          <p:spPr>
            <a:xfrm>
              <a:off x="1436100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grpSp>
        <p:nvGrpSpPr>
          <p:cNvPr id="166" name="Groep 165">
            <a:extLst>
              <a:ext uri="{FF2B5EF4-FFF2-40B4-BE49-F238E27FC236}">
                <a16:creationId xmlns:a16="http://schemas.microsoft.com/office/drawing/2014/main" id="{C1B70BE9-407A-0E6A-3837-8939A0171A04}"/>
              </a:ext>
            </a:extLst>
          </p:cNvPr>
          <p:cNvGrpSpPr/>
          <p:nvPr userDrawn="1"/>
        </p:nvGrpSpPr>
        <p:grpSpPr>
          <a:xfrm>
            <a:off x="2955752" y="3307957"/>
            <a:ext cx="151965" cy="151965"/>
            <a:chOff x="2955752" y="3307957"/>
            <a:chExt cx="151965" cy="151965"/>
          </a:xfrm>
        </p:grpSpPr>
        <p:sp>
          <p:nvSpPr>
            <p:cNvPr id="96" name="Vrije vorm: vorm 95">
              <a:extLst>
                <a:ext uri="{FF2B5EF4-FFF2-40B4-BE49-F238E27FC236}">
                  <a16:creationId xmlns:a16="http://schemas.microsoft.com/office/drawing/2014/main" id="{88F45089-4D4B-BB1C-967C-CCCB812909CD}"/>
                </a:ext>
              </a:extLst>
            </p:cNvPr>
            <p:cNvSpPr/>
            <p:nvPr/>
          </p:nvSpPr>
          <p:spPr>
            <a:xfrm>
              <a:off x="2955752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2EA339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97" name="Vrije vorm: vorm 96">
              <a:extLst>
                <a:ext uri="{FF2B5EF4-FFF2-40B4-BE49-F238E27FC236}">
                  <a16:creationId xmlns:a16="http://schemas.microsoft.com/office/drawing/2014/main" id="{FEB8741D-9861-0DD8-5ED8-7FA803D11C83}"/>
                </a:ext>
              </a:extLst>
            </p:cNvPr>
            <p:cNvSpPr/>
            <p:nvPr/>
          </p:nvSpPr>
          <p:spPr>
            <a:xfrm>
              <a:off x="2955752" y="3307957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68" name="Groep 167">
            <a:extLst>
              <a:ext uri="{FF2B5EF4-FFF2-40B4-BE49-F238E27FC236}">
                <a16:creationId xmlns:a16="http://schemas.microsoft.com/office/drawing/2014/main" id="{1B6FD9A4-DACA-37B9-98F4-C71FEFD0B974}"/>
              </a:ext>
            </a:extLst>
          </p:cNvPr>
          <p:cNvGrpSpPr/>
          <p:nvPr userDrawn="1"/>
        </p:nvGrpSpPr>
        <p:grpSpPr>
          <a:xfrm>
            <a:off x="2195927" y="4067783"/>
            <a:ext cx="151965" cy="151965"/>
            <a:chOff x="2195927" y="4067783"/>
            <a:chExt cx="151965" cy="151965"/>
          </a:xfrm>
        </p:grpSpPr>
        <p:sp>
          <p:nvSpPr>
            <p:cNvPr id="108" name="Vrije vorm: vorm 107">
              <a:extLst>
                <a:ext uri="{FF2B5EF4-FFF2-40B4-BE49-F238E27FC236}">
                  <a16:creationId xmlns:a16="http://schemas.microsoft.com/office/drawing/2014/main" id="{CCED135B-B3C7-89A4-FFCF-16DF9B96CF81}"/>
                </a:ext>
              </a:extLst>
            </p:cNvPr>
            <p:cNvSpPr/>
            <p:nvPr/>
          </p:nvSpPr>
          <p:spPr>
            <a:xfrm>
              <a:off x="2195927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2EA339">
                <a:alpha val="20000"/>
              </a:srgb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  <p:sp>
          <p:nvSpPr>
            <p:cNvPr id="109" name="Vrije vorm: vorm 108">
              <a:extLst>
                <a:ext uri="{FF2B5EF4-FFF2-40B4-BE49-F238E27FC236}">
                  <a16:creationId xmlns:a16="http://schemas.microsoft.com/office/drawing/2014/main" id="{86E06E43-40C0-FE50-372F-270A08CD1B3D}"/>
                </a:ext>
              </a:extLst>
            </p:cNvPr>
            <p:cNvSpPr/>
            <p:nvPr/>
          </p:nvSpPr>
          <p:spPr>
            <a:xfrm>
              <a:off x="2195927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grpSp>
        <p:nvGrpSpPr>
          <p:cNvPr id="169" name="Groep 168">
            <a:extLst>
              <a:ext uri="{FF2B5EF4-FFF2-40B4-BE49-F238E27FC236}">
                <a16:creationId xmlns:a16="http://schemas.microsoft.com/office/drawing/2014/main" id="{5A57400C-83D1-42EE-0DA7-984A6AF4083F}"/>
              </a:ext>
            </a:extLst>
          </p:cNvPr>
          <p:cNvGrpSpPr/>
          <p:nvPr userDrawn="1"/>
        </p:nvGrpSpPr>
        <p:grpSpPr>
          <a:xfrm>
            <a:off x="3715579" y="4067783"/>
            <a:ext cx="151965" cy="151965"/>
            <a:chOff x="3715579" y="4067783"/>
            <a:chExt cx="151965" cy="151965"/>
          </a:xfrm>
        </p:grpSpPr>
        <p:sp>
          <p:nvSpPr>
            <p:cNvPr id="110" name="Vrije vorm: vorm 109">
              <a:extLst>
                <a:ext uri="{FF2B5EF4-FFF2-40B4-BE49-F238E27FC236}">
                  <a16:creationId xmlns:a16="http://schemas.microsoft.com/office/drawing/2014/main" id="{EABEDE96-38F2-5BAA-68C2-E6590E25BE89}"/>
                </a:ext>
              </a:extLst>
            </p:cNvPr>
            <p:cNvSpPr/>
            <p:nvPr/>
          </p:nvSpPr>
          <p:spPr>
            <a:xfrm>
              <a:off x="3715579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2EA339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11" name="Vrije vorm: vorm 110">
              <a:extLst>
                <a:ext uri="{FF2B5EF4-FFF2-40B4-BE49-F238E27FC236}">
                  <a16:creationId xmlns:a16="http://schemas.microsoft.com/office/drawing/2014/main" id="{176FE4EA-22C5-CD7D-7E9E-873C98741317}"/>
                </a:ext>
              </a:extLst>
            </p:cNvPr>
            <p:cNvSpPr/>
            <p:nvPr/>
          </p:nvSpPr>
          <p:spPr>
            <a:xfrm>
              <a:off x="3715579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3" name="Groep 172">
            <a:extLst>
              <a:ext uri="{FF2B5EF4-FFF2-40B4-BE49-F238E27FC236}">
                <a16:creationId xmlns:a16="http://schemas.microsoft.com/office/drawing/2014/main" id="{FC4D7A25-396F-3AFA-1066-5827587DA31B}"/>
              </a:ext>
            </a:extLst>
          </p:cNvPr>
          <p:cNvGrpSpPr/>
          <p:nvPr userDrawn="1"/>
        </p:nvGrpSpPr>
        <p:grpSpPr>
          <a:xfrm>
            <a:off x="1436100" y="4827608"/>
            <a:ext cx="151965" cy="151965"/>
            <a:chOff x="1436100" y="4827608"/>
            <a:chExt cx="151965" cy="151965"/>
          </a:xfrm>
        </p:grpSpPr>
        <p:sp>
          <p:nvSpPr>
            <p:cNvPr id="120" name="Vrije vorm: vorm 119">
              <a:extLst>
                <a:ext uri="{FF2B5EF4-FFF2-40B4-BE49-F238E27FC236}">
                  <a16:creationId xmlns:a16="http://schemas.microsoft.com/office/drawing/2014/main" id="{B99BE0C3-DDCF-3D29-E6AA-729C69DF8DCA}"/>
                </a:ext>
              </a:extLst>
            </p:cNvPr>
            <p:cNvSpPr/>
            <p:nvPr/>
          </p:nvSpPr>
          <p:spPr>
            <a:xfrm>
              <a:off x="1436100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2EA339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1" name="Vrije vorm: vorm 120">
              <a:extLst>
                <a:ext uri="{FF2B5EF4-FFF2-40B4-BE49-F238E27FC236}">
                  <a16:creationId xmlns:a16="http://schemas.microsoft.com/office/drawing/2014/main" id="{95341127-ED96-6205-BED2-8464D0EF171F}"/>
                </a:ext>
              </a:extLst>
            </p:cNvPr>
            <p:cNvSpPr/>
            <p:nvPr/>
          </p:nvSpPr>
          <p:spPr>
            <a:xfrm>
              <a:off x="1436100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2" name="Groep 171">
            <a:extLst>
              <a:ext uri="{FF2B5EF4-FFF2-40B4-BE49-F238E27FC236}">
                <a16:creationId xmlns:a16="http://schemas.microsoft.com/office/drawing/2014/main" id="{28B60DA0-1E7D-BC41-6366-B45B6A63782F}"/>
              </a:ext>
            </a:extLst>
          </p:cNvPr>
          <p:cNvGrpSpPr/>
          <p:nvPr userDrawn="1"/>
        </p:nvGrpSpPr>
        <p:grpSpPr>
          <a:xfrm>
            <a:off x="2955752" y="4827608"/>
            <a:ext cx="151965" cy="151965"/>
            <a:chOff x="2955752" y="4827608"/>
            <a:chExt cx="151965" cy="151965"/>
          </a:xfrm>
        </p:grpSpPr>
        <p:sp>
          <p:nvSpPr>
            <p:cNvPr id="122" name="Vrije vorm: vorm 121">
              <a:extLst>
                <a:ext uri="{FF2B5EF4-FFF2-40B4-BE49-F238E27FC236}">
                  <a16:creationId xmlns:a16="http://schemas.microsoft.com/office/drawing/2014/main" id="{4BB71F70-ACAD-5A30-7281-776037A25D62}"/>
                </a:ext>
              </a:extLst>
            </p:cNvPr>
            <p:cNvSpPr/>
            <p:nvPr userDrawn="1"/>
          </p:nvSpPr>
          <p:spPr>
            <a:xfrm>
              <a:off x="2955752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  <p:sp>
          <p:nvSpPr>
            <p:cNvPr id="123" name="Vrije vorm: vorm 122">
              <a:extLst>
                <a:ext uri="{FF2B5EF4-FFF2-40B4-BE49-F238E27FC236}">
                  <a16:creationId xmlns:a16="http://schemas.microsoft.com/office/drawing/2014/main" id="{5D68C5F5-57DF-AB10-6C5B-3431B86D4D32}"/>
                </a:ext>
              </a:extLst>
            </p:cNvPr>
            <p:cNvSpPr/>
            <p:nvPr/>
          </p:nvSpPr>
          <p:spPr>
            <a:xfrm>
              <a:off x="2955752" y="4827608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sp>
        <p:nvSpPr>
          <p:cNvPr id="133" name="Vrije vorm: vorm 132">
            <a:extLst>
              <a:ext uri="{FF2B5EF4-FFF2-40B4-BE49-F238E27FC236}">
                <a16:creationId xmlns:a16="http://schemas.microsoft.com/office/drawing/2014/main" id="{C60C56A3-815B-AE9B-03C5-7AF6E64A4793}"/>
              </a:ext>
            </a:extLst>
          </p:cNvPr>
          <p:cNvSpPr/>
          <p:nvPr/>
        </p:nvSpPr>
        <p:spPr>
          <a:xfrm>
            <a:off x="676275" y="5587435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4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4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5" y="101071"/>
                  <a:pt x="107523" y="107284"/>
                </a:cubicBezTo>
                <a:cubicBezTo>
                  <a:pt x="101202" y="113628"/>
                  <a:pt x="92588" y="117165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175" name="Groep 174">
            <a:extLst>
              <a:ext uri="{FF2B5EF4-FFF2-40B4-BE49-F238E27FC236}">
                <a16:creationId xmlns:a16="http://schemas.microsoft.com/office/drawing/2014/main" id="{F144AE15-1859-C558-5995-5A64A15E93E7}"/>
              </a:ext>
            </a:extLst>
          </p:cNvPr>
          <p:cNvGrpSpPr/>
          <p:nvPr userDrawn="1"/>
        </p:nvGrpSpPr>
        <p:grpSpPr>
          <a:xfrm>
            <a:off x="2195927" y="5587435"/>
            <a:ext cx="151965" cy="151965"/>
            <a:chOff x="2195927" y="5587435"/>
            <a:chExt cx="151965" cy="151965"/>
          </a:xfrm>
        </p:grpSpPr>
        <p:sp>
          <p:nvSpPr>
            <p:cNvPr id="134" name="Vrije vorm: vorm 133">
              <a:extLst>
                <a:ext uri="{FF2B5EF4-FFF2-40B4-BE49-F238E27FC236}">
                  <a16:creationId xmlns:a16="http://schemas.microsoft.com/office/drawing/2014/main" id="{EA4DC19E-7F78-D7B2-1F34-4DF8F33D195D}"/>
                </a:ext>
              </a:extLst>
            </p:cNvPr>
            <p:cNvSpPr/>
            <p:nvPr/>
          </p:nvSpPr>
          <p:spPr>
            <a:xfrm>
              <a:off x="2195927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2EA339">
                <a:alpha val="20000"/>
              </a:srgb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  <p:sp>
          <p:nvSpPr>
            <p:cNvPr id="135" name="Vrije vorm: vorm 134">
              <a:extLst>
                <a:ext uri="{FF2B5EF4-FFF2-40B4-BE49-F238E27FC236}">
                  <a16:creationId xmlns:a16="http://schemas.microsoft.com/office/drawing/2014/main" id="{E5D83847-8FB2-630F-4432-B7C10E2FC3C2}"/>
                </a:ext>
              </a:extLst>
            </p:cNvPr>
            <p:cNvSpPr/>
            <p:nvPr/>
          </p:nvSpPr>
          <p:spPr>
            <a:xfrm>
              <a:off x="2195927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grpSp>
        <p:nvGrpSpPr>
          <p:cNvPr id="176" name="Groep 175">
            <a:extLst>
              <a:ext uri="{FF2B5EF4-FFF2-40B4-BE49-F238E27FC236}">
                <a16:creationId xmlns:a16="http://schemas.microsoft.com/office/drawing/2014/main" id="{A9468737-5BF2-67A4-F738-FC0A3656D10C}"/>
              </a:ext>
            </a:extLst>
          </p:cNvPr>
          <p:cNvGrpSpPr/>
          <p:nvPr userDrawn="1"/>
        </p:nvGrpSpPr>
        <p:grpSpPr>
          <a:xfrm>
            <a:off x="3715579" y="5587435"/>
            <a:ext cx="151965" cy="151965"/>
            <a:chOff x="3715579" y="5587435"/>
            <a:chExt cx="151965" cy="151965"/>
          </a:xfrm>
        </p:grpSpPr>
        <p:sp>
          <p:nvSpPr>
            <p:cNvPr id="136" name="Vrije vorm: vorm 135">
              <a:extLst>
                <a:ext uri="{FF2B5EF4-FFF2-40B4-BE49-F238E27FC236}">
                  <a16:creationId xmlns:a16="http://schemas.microsoft.com/office/drawing/2014/main" id="{F97241AD-ECDD-F220-12EA-3C2C973141B2}"/>
                </a:ext>
              </a:extLst>
            </p:cNvPr>
            <p:cNvSpPr/>
            <p:nvPr/>
          </p:nvSpPr>
          <p:spPr>
            <a:xfrm>
              <a:off x="3715579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2EA339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7" name="Vrije vorm: vorm 136">
              <a:extLst>
                <a:ext uri="{FF2B5EF4-FFF2-40B4-BE49-F238E27FC236}">
                  <a16:creationId xmlns:a16="http://schemas.microsoft.com/office/drawing/2014/main" id="{54FAEAC3-B54A-3D25-2565-095439C1DC7D}"/>
                </a:ext>
              </a:extLst>
            </p:cNvPr>
            <p:cNvSpPr/>
            <p:nvPr/>
          </p:nvSpPr>
          <p:spPr>
            <a:xfrm>
              <a:off x="3715579" y="5587435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6" y="101071"/>
                    <a:pt x="107523" y="107284"/>
                  </a:cubicBezTo>
                  <a:cubicBezTo>
                    <a:pt x="101202" y="113640"/>
                    <a:pt x="92588" y="117177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79" name="Groep 178">
            <a:extLst>
              <a:ext uri="{FF2B5EF4-FFF2-40B4-BE49-F238E27FC236}">
                <a16:creationId xmlns:a16="http://schemas.microsoft.com/office/drawing/2014/main" id="{C575942B-F4ED-A097-3F6C-66CFF5E59E26}"/>
              </a:ext>
            </a:extLst>
          </p:cNvPr>
          <p:cNvGrpSpPr/>
          <p:nvPr userDrawn="1"/>
        </p:nvGrpSpPr>
        <p:grpSpPr>
          <a:xfrm>
            <a:off x="1436100" y="6347260"/>
            <a:ext cx="151965" cy="151965"/>
            <a:chOff x="1436100" y="6347260"/>
            <a:chExt cx="151965" cy="151965"/>
          </a:xfrm>
        </p:grpSpPr>
        <p:sp>
          <p:nvSpPr>
            <p:cNvPr id="146" name="Vrije vorm: vorm 145">
              <a:extLst>
                <a:ext uri="{FF2B5EF4-FFF2-40B4-BE49-F238E27FC236}">
                  <a16:creationId xmlns:a16="http://schemas.microsoft.com/office/drawing/2014/main" id="{37AD87F1-07C6-9CC6-D5AA-74F12BF3245E}"/>
                </a:ext>
              </a:extLst>
            </p:cNvPr>
            <p:cNvSpPr/>
            <p:nvPr/>
          </p:nvSpPr>
          <p:spPr>
            <a:xfrm>
              <a:off x="1436100" y="6347260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  <p:sp>
          <p:nvSpPr>
            <p:cNvPr id="147" name="Vrije vorm: vorm 146">
              <a:extLst>
                <a:ext uri="{FF2B5EF4-FFF2-40B4-BE49-F238E27FC236}">
                  <a16:creationId xmlns:a16="http://schemas.microsoft.com/office/drawing/2014/main" id="{DE56784E-09B2-7D5E-6A60-1DFCF78DEF8F}"/>
                </a:ext>
              </a:extLst>
            </p:cNvPr>
            <p:cNvSpPr/>
            <p:nvPr/>
          </p:nvSpPr>
          <p:spPr>
            <a:xfrm>
              <a:off x="1436100" y="6347260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3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59"/>
                    <a:pt x="113736" y="101071"/>
                    <a:pt x="107523" y="107283"/>
                  </a:cubicBezTo>
                  <a:cubicBezTo>
                    <a:pt x="101202" y="113640"/>
                    <a:pt x="92588" y="117176"/>
                    <a:pt x="83627" y="1170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GB" dirty="0"/>
            </a:p>
          </p:txBody>
        </p:sp>
      </p:grpSp>
      <p:sp>
        <p:nvSpPr>
          <p:cNvPr id="149" name="Vrije vorm: vorm 148">
            <a:extLst>
              <a:ext uri="{FF2B5EF4-FFF2-40B4-BE49-F238E27FC236}">
                <a16:creationId xmlns:a16="http://schemas.microsoft.com/office/drawing/2014/main" id="{65BD0B66-BE91-1D3C-EE40-4FBD0E849A73}"/>
              </a:ext>
            </a:extLst>
          </p:cNvPr>
          <p:cNvSpPr/>
          <p:nvPr/>
        </p:nvSpPr>
        <p:spPr>
          <a:xfrm>
            <a:off x="2955752" y="6347260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4 h 167268"/>
              <a:gd name="connsiteX8" fmla="*/ 117320 w 167268"/>
              <a:gd name="connsiteY8" fmla="*/ 83866 h 167268"/>
              <a:gd name="connsiteX9" fmla="*/ 107523 w 167268"/>
              <a:gd name="connsiteY9" fmla="*/ 107283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4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59"/>
                  <a:pt x="113736" y="101071"/>
                  <a:pt x="107523" y="107283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85" name="Vrije vorm: vorm 184">
            <a:extLst>
              <a:ext uri="{FF2B5EF4-FFF2-40B4-BE49-F238E27FC236}">
                <a16:creationId xmlns:a16="http://schemas.microsoft.com/office/drawing/2014/main" id="{1B13F80D-F64F-411F-E09B-DEACB0B05A73}"/>
              </a:ext>
            </a:extLst>
          </p:cNvPr>
          <p:cNvSpPr/>
          <p:nvPr/>
        </p:nvSpPr>
        <p:spPr>
          <a:xfrm>
            <a:off x="3715579" y="1029850"/>
            <a:ext cx="151965" cy="151965"/>
          </a:xfrm>
          <a:custGeom>
            <a:avLst/>
            <a:gdLst>
              <a:gd name="connsiteX0" fmla="*/ 83627 w 167268"/>
              <a:gd name="connsiteY0" fmla="*/ -7 h 167268"/>
              <a:gd name="connsiteX1" fmla="*/ -7 w 167268"/>
              <a:gd name="connsiteY1" fmla="*/ 83627 h 167268"/>
              <a:gd name="connsiteX2" fmla="*/ 83627 w 167268"/>
              <a:gd name="connsiteY2" fmla="*/ 167261 h 167268"/>
              <a:gd name="connsiteX3" fmla="*/ 167261 w 167268"/>
              <a:gd name="connsiteY3" fmla="*/ 83627 h 167268"/>
              <a:gd name="connsiteX4" fmla="*/ 83627 w 167268"/>
              <a:gd name="connsiteY4" fmla="*/ -7 h 167268"/>
              <a:gd name="connsiteX5" fmla="*/ 83627 w 167268"/>
              <a:gd name="connsiteY5" fmla="*/ 117081 h 167268"/>
              <a:gd name="connsiteX6" fmla="*/ 50412 w 167268"/>
              <a:gd name="connsiteY6" fmla="*/ 83388 h 167268"/>
              <a:gd name="connsiteX7" fmla="*/ 84105 w 167268"/>
              <a:gd name="connsiteY7" fmla="*/ 50173 h 167268"/>
              <a:gd name="connsiteX8" fmla="*/ 117320 w 167268"/>
              <a:gd name="connsiteY8" fmla="*/ 83866 h 167268"/>
              <a:gd name="connsiteX9" fmla="*/ 107523 w 167268"/>
              <a:gd name="connsiteY9" fmla="*/ 107284 h 167268"/>
              <a:gd name="connsiteX10" fmla="*/ 83627 w 167268"/>
              <a:gd name="connsiteY10" fmla="*/ 117081 h 167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68" h="167268">
                <a:moveTo>
                  <a:pt x="83627" y="-7"/>
                </a:moveTo>
                <a:cubicBezTo>
                  <a:pt x="37437" y="-7"/>
                  <a:pt x="-7" y="37437"/>
                  <a:pt x="-7" y="83627"/>
                </a:cubicBezTo>
                <a:cubicBezTo>
                  <a:pt x="-7" y="129817"/>
                  <a:pt x="37437" y="167261"/>
                  <a:pt x="83627" y="167261"/>
                </a:cubicBezTo>
                <a:cubicBezTo>
                  <a:pt x="129817" y="167261"/>
                  <a:pt x="167261" y="129817"/>
                  <a:pt x="167261" y="83627"/>
                </a:cubicBezTo>
                <a:cubicBezTo>
                  <a:pt x="167261" y="37437"/>
                  <a:pt x="129817" y="-7"/>
                  <a:pt x="83627" y="-7"/>
                </a:cubicBezTo>
                <a:close/>
                <a:moveTo>
                  <a:pt x="83627" y="117081"/>
                </a:moveTo>
                <a:cubicBezTo>
                  <a:pt x="65156" y="116949"/>
                  <a:pt x="50281" y="101859"/>
                  <a:pt x="50412" y="83388"/>
                </a:cubicBezTo>
                <a:cubicBezTo>
                  <a:pt x="50544" y="64917"/>
                  <a:pt x="65634" y="50042"/>
                  <a:pt x="84105" y="50173"/>
                </a:cubicBezTo>
                <a:cubicBezTo>
                  <a:pt x="102588" y="50305"/>
                  <a:pt x="117451" y="65395"/>
                  <a:pt x="117320" y="83866"/>
                </a:cubicBezTo>
                <a:cubicBezTo>
                  <a:pt x="117260" y="92660"/>
                  <a:pt x="113736" y="101071"/>
                  <a:pt x="107523" y="107284"/>
                </a:cubicBezTo>
                <a:cubicBezTo>
                  <a:pt x="101202" y="113640"/>
                  <a:pt x="92588" y="117176"/>
                  <a:pt x="83627" y="1170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19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90" name="Vrije vorm: vorm 189">
            <a:extLst>
              <a:ext uri="{FF2B5EF4-FFF2-40B4-BE49-F238E27FC236}">
                <a16:creationId xmlns:a16="http://schemas.microsoft.com/office/drawing/2014/main" id="{CB2408CD-4200-C813-A0A5-7865C44B31FF}"/>
              </a:ext>
            </a:extLst>
          </p:cNvPr>
          <p:cNvSpPr/>
          <p:nvPr/>
        </p:nvSpPr>
        <p:spPr>
          <a:xfrm>
            <a:off x="5159247" y="3039403"/>
            <a:ext cx="2216828" cy="779193"/>
          </a:xfrm>
          <a:custGeom>
            <a:avLst/>
            <a:gdLst>
              <a:gd name="connsiteX0" fmla="*/ 1023336 w 1241615"/>
              <a:gd name="connsiteY0" fmla="*/ 283281 h 436415"/>
              <a:gd name="connsiteX1" fmla="*/ 958240 w 1241615"/>
              <a:gd name="connsiteY1" fmla="*/ 218184 h 436415"/>
              <a:gd name="connsiteX2" fmla="*/ 1023336 w 1241615"/>
              <a:gd name="connsiteY2" fmla="*/ 153087 h 436415"/>
              <a:gd name="connsiteX3" fmla="*/ 1088433 w 1241615"/>
              <a:gd name="connsiteY3" fmla="*/ 218184 h 436415"/>
              <a:gd name="connsiteX4" fmla="*/ 1023336 w 1241615"/>
              <a:gd name="connsiteY4" fmla="*/ 283281 h 436415"/>
              <a:gd name="connsiteX5" fmla="*/ 1023336 w 1241615"/>
              <a:gd name="connsiteY5" fmla="*/ 0 h 436415"/>
              <a:gd name="connsiteX6" fmla="*/ 808403 w 1241615"/>
              <a:gd name="connsiteY6" fmla="*/ 180235 h 436415"/>
              <a:gd name="connsiteX7" fmla="*/ 808403 w 1241615"/>
              <a:gd name="connsiteY7" fmla="*/ 53769 h 436415"/>
              <a:gd name="connsiteX8" fmla="*/ 761899 w 1241615"/>
              <a:gd name="connsiteY8" fmla="*/ 7265 h 436415"/>
              <a:gd name="connsiteX9" fmla="*/ 652305 w 1241615"/>
              <a:gd name="connsiteY9" fmla="*/ 7265 h 436415"/>
              <a:gd name="connsiteX10" fmla="*/ 652305 w 1241615"/>
              <a:gd name="connsiteY10" fmla="*/ 171823 h 436415"/>
              <a:gd name="connsiteX11" fmla="*/ 558579 w 1241615"/>
              <a:gd name="connsiteY11" fmla="*/ 44497 h 436415"/>
              <a:gd name="connsiteX12" fmla="*/ 484210 w 1241615"/>
              <a:gd name="connsiteY12" fmla="*/ 7265 h 436415"/>
              <a:gd name="connsiteX13" fmla="*/ 0 w 1241615"/>
              <a:gd name="connsiteY13" fmla="*/ 7265 h 436415"/>
              <a:gd name="connsiteX14" fmla="*/ 0 w 1241615"/>
              <a:gd name="connsiteY14" fmla="*/ 119392 h 436415"/>
              <a:gd name="connsiteX15" fmla="*/ 45787 w 1241615"/>
              <a:gd name="connsiteY15" fmla="*/ 165227 h 436415"/>
              <a:gd name="connsiteX16" fmla="*/ 118245 w 1241615"/>
              <a:gd name="connsiteY16" fmla="*/ 165227 h 436415"/>
              <a:gd name="connsiteX17" fmla="*/ 118245 w 1241615"/>
              <a:gd name="connsiteY17" fmla="*/ 382742 h 436415"/>
              <a:gd name="connsiteX18" fmla="*/ 164749 w 1241615"/>
              <a:gd name="connsiteY18" fmla="*/ 429246 h 436415"/>
              <a:gd name="connsiteX19" fmla="*/ 283328 w 1241615"/>
              <a:gd name="connsiteY19" fmla="*/ 429246 h 436415"/>
              <a:gd name="connsiteX20" fmla="*/ 283328 w 1241615"/>
              <a:gd name="connsiteY20" fmla="*/ 165179 h 436415"/>
              <a:gd name="connsiteX21" fmla="*/ 383411 w 1241615"/>
              <a:gd name="connsiteY21" fmla="*/ 165179 h 436415"/>
              <a:gd name="connsiteX22" fmla="*/ 383411 w 1241615"/>
              <a:gd name="connsiteY22" fmla="*/ 382694 h 436415"/>
              <a:gd name="connsiteX23" fmla="*/ 429915 w 1241615"/>
              <a:gd name="connsiteY23" fmla="*/ 429199 h 436415"/>
              <a:gd name="connsiteX24" fmla="*/ 539557 w 1241615"/>
              <a:gd name="connsiteY24" fmla="*/ 429199 h 436415"/>
              <a:gd name="connsiteX25" fmla="*/ 539557 w 1241615"/>
              <a:gd name="connsiteY25" fmla="*/ 264641 h 436415"/>
              <a:gd name="connsiteX26" fmla="*/ 632948 w 1241615"/>
              <a:gd name="connsiteY26" fmla="*/ 391966 h 436415"/>
              <a:gd name="connsiteX27" fmla="*/ 707364 w 1241615"/>
              <a:gd name="connsiteY27" fmla="*/ 429199 h 436415"/>
              <a:gd name="connsiteX28" fmla="*/ 808403 w 1241615"/>
              <a:gd name="connsiteY28" fmla="*/ 429199 h 436415"/>
              <a:gd name="connsiteX29" fmla="*/ 808403 w 1241615"/>
              <a:gd name="connsiteY29" fmla="*/ 257663 h 436415"/>
              <a:gd name="connsiteX30" fmla="*/ 1023336 w 1241615"/>
              <a:gd name="connsiteY30" fmla="*/ 436416 h 436415"/>
              <a:gd name="connsiteX31" fmla="*/ 1241616 w 1241615"/>
              <a:gd name="connsiteY31" fmla="*/ 218232 h 436415"/>
              <a:gd name="connsiteX32" fmla="*/ 1023336 w 1241615"/>
              <a:gd name="connsiteY32" fmla="*/ 0 h 436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241615" h="436415">
                <a:moveTo>
                  <a:pt x="1023336" y="283281"/>
                </a:moveTo>
                <a:cubicBezTo>
                  <a:pt x="987395" y="283281"/>
                  <a:pt x="958240" y="254174"/>
                  <a:pt x="958240" y="218184"/>
                </a:cubicBezTo>
                <a:cubicBezTo>
                  <a:pt x="958240" y="182242"/>
                  <a:pt x="987395" y="153087"/>
                  <a:pt x="1023336" y="153087"/>
                </a:cubicBezTo>
                <a:cubicBezTo>
                  <a:pt x="1059278" y="153087"/>
                  <a:pt x="1088433" y="182242"/>
                  <a:pt x="1088433" y="218184"/>
                </a:cubicBezTo>
                <a:cubicBezTo>
                  <a:pt x="1088433" y="254174"/>
                  <a:pt x="1059278" y="283281"/>
                  <a:pt x="1023336" y="283281"/>
                </a:cubicBezTo>
                <a:moveTo>
                  <a:pt x="1023336" y="0"/>
                </a:moveTo>
                <a:cubicBezTo>
                  <a:pt x="912787" y="0"/>
                  <a:pt x="825609" y="75803"/>
                  <a:pt x="808403" y="180235"/>
                </a:cubicBezTo>
                <a:lnTo>
                  <a:pt x="808403" y="53769"/>
                </a:lnTo>
                <a:cubicBezTo>
                  <a:pt x="808403" y="21221"/>
                  <a:pt x="794447" y="7265"/>
                  <a:pt x="761899" y="7265"/>
                </a:cubicBezTo>
                <a:lnTo>
                  <a:pt x="652305" y="7265"/>
                </a:lnTo>
                <a:lnTo>
                  <a:pt x="652305" y="171823"/>
                </a:lnTo>
                <a:lnTo>
                  <a:pt x="558579" y="44497"/>
                </a:lnTo>
                <a:cubicBezTo>
                  <a:pt x="538218" y="17493"/>
                  <a:pt x="518097" y="7265"/>
                  <a:pt x="484210" y="7265"/>
                </a:cubicBezTo>
                <a:lnTo>
                  <a:pt x="0" y="7265"/>
                </a:lnTo>
                <a:lnTo>
                  <a:pt x="0" y="119392"/>
                </a:lnTo>
                <a:cubicBezTo>
                  <a:pt x="0" y="151462"/>
                  <a:pt x="13765" y="165227"/>
                  <a:pt x="45787" y="165227"/>
                </a:cubicBezTo>
                <a:lnTo>
                  <a:pt x="118245" y="165227"/>
                </a:lnTo>
                <a:lnTo>
                  <a:pt x="118245" y="382742"/>
                </a:lnTo>
                <a:cubicBezTo>
                  <a:pt x="118245" y="415242"/>
                  <a:pt x="132201" y="429246"/>
                  <a:pt x="164749" y="429246"/>
                </a:cubicBezTo>
                <a:lnTo>
                  <a:pt x="283328" y="429246"/>
                </a:lnTo>
                <a:lnTo>
                  <a:pt x="283328" y="165179"/>
                </a:lnTo>
                <a:lnTo>
                  <a:pt x="383411" y="165179"/>
                </a:lnTo>
                <a:lnTo>
                  <a:pt x="383411" y="382694"/>
                </a:lnTo>
                <a:cubicBezTo>
                  <a:pt x="383411" y="415195"/>
                  <a:pt x="397415" y="429199"/>
                  <a:pt x="429915" y="429199"/>
                </a:cubicBezTo>
                <a:lnTo>
                  <a:pt x="539557" y="429199"/>
                </a:lnTo>
                <a:lnTo>
                  <a:pt x="539557" y="264641"/>
                </a:lnTo>
                <a:lnTo>
                  <a:pt x="632948" y="391966"/>
                </a:lnTo>
                <a:cubicBezTo>
                  <a:pt x="653356" y="419018"/>
                  <a:pt x="673478" y="429199"/>
                  <a:pt x="707364" y="429199"/>
                </a:cubicBezTo>
                <a:lnTo>
                  <a:pt x="808403" y="429199"/>
                </a:lnTo>
                <a:lnTo>
                  <a:pt x="808403" y="257663"/>
                </a:lnTo>
                <a:cubicBezTo>
                  <a:pt x="825418" y="363337"/>
                  <a:pt x="910349" y="436416"/>
                  <a:pt x="1023336" y="436416"/>
                </a:cubicBezTo>
                <a:cubicBezTo>
                  <a:pt x="1146934" y="436416"/>
                  <a:pt x="1241616" y="341782"/>
                  <a:pt x="1241616" y="218232"/>
                </a:cubicBezTo>
                <a:cubicBezTo>
                  <a:pt x="1241616" y="91623"/>
                  <a:pt x="1149945" y="0"/>
                  <a:pt x="1023336" y="0"/>
                </a:cubicBezTo>
              </a:path>
            </a:pathLst>
          </a:custGeom>
          <a:solidFill>
            <a:schemeClr val="bg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167" name="Groep 166">
            <a:extLst>
              <a:ext uri="{FF2B5EF4-FFF2-40B4-BE49-F238E27FC236}">
                <a16:creationId xmlns:a16="http://schemas.microsoft.com/office/drawing/2014/main" id="{E06E8170-EAEE-0BF4-0C2B-18C473117278}"/>
              </a:ext>
            </a:extLst>
          </p:cNvPr>
          <p:cNvGrpSpPr/>
          <p:nvPr userDrawn="1"/>
        </p:nvGrpSpPr>
        <p:grpSpPr>
          <a:xfrm>
            <a:off x="676275" y="4067783"/>
            <a:ext cx="151965" cy="151965"/>
            <a:chOff x="676275" y="4067783"/>
            <a:chExt cx="151965" cy="151965"/>
          </a:xfrm>
        </p:grpSpPr>
        <p:sp>
          <p:nvSpPr>
            <p:cNvPr id="106" name="Vrije vorm: vorm 105">
              <a:extLst>
                <a:ext uri="{FF2B5EF4-FFF2-40B4-BE49-F238E27FC236}">
                  <a16:creationId xmlns:a16="http://schemas.microsoft.com/office/drawing/2014/main" id="{511D45D6-CD2D-0AA6-E1D5-D47F40E65CCC}"/>
                </a:ext>
              </a:extLst>
            </p:cNvPr>
            <p:cNvSpPr/>
            <p:nvPr/>
          </p:nvSpPr>
          <p:spPr>
            <a:xfrm>
              <a:off x="676275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</a:path>
              </a:pathLst>
            </a:custGeom>
            <a:solidFill>
              <a:srgbClr val="2EA339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07" name="Vrije vorm: vorm 106">
              <a:extLst>
                <a:ext uri="{FF2B5EF4-FFF2-40B4-BE49-F238E27FC236}">
                  <a16:creationId xmlns:a16="http://schemas.microsoft.com/office/drawing/2014/main" id="{8EAFF20B-5065-ACDD-E494-01B2BB3E9DAC}"/>
                </a:ext>
              </a:extLst>
            </p:cNvPr>
            <p:cNvSpPr/>
            <p:nvPr/>
          </p:nvSpPr>
          <p:spPr>
            <a:xfrm>
              <a:off x="676275" y="4067783"/>
              <a:ext cx="151965" cy="151965"/>
            </a:xfrm>
            <a:custGeom>
              <a:avLst/>
              <a:gdLst>
                <a:gd name="connsiteX0" fmla="*/ 83627 w 167268"/>
                <a:gd name="connsiteY0" fmla="*/ -7 h 167268"/>
                <a:gd name="connsiteX1" fmla="*/ -7 w 167268"/>
                <a:gd name="connsiteY1" fmla="*/ 83627 h 167268"/>
                <a:gd name="connsiteX2" fmla="*/ 83627 w 167268"/>
                <a:gd name="connsiteY2" fmla="*/ 167261 h 167268"/>
                <a:gd name="connsiteX3" fmla="*/ 167261 w 167268"/>
                <a:gd name="connsiteY3" fmla="*/ 83627 h 167268"/>
                <a:gd name="connsiteX4" fmla="*/ 83627 w 167268"/>
                <a:gd name="connsiteY4" fmla="*/ -7 h 167268"/>
                <a:gd name="connsiteX5" fmla="*/ 83627 w 167268"/>
                <a:gd name="connsiteY5" fmla="*/ 117081 h 167268"/>
                <a:gd name="connsiteX6" fmla="*/ 50412 w 167268"/>
                <a:gd name="connsiteY6" fmla="*/ 83388 h 167268"/>
                <a:gd name="connsiteX7" fmla="*/ 84105 w 167268"/>
                <a:gd name="connsiteY7" fmla="*/ 50174 h 167268"/>
                <a:gd name="connsiteX8" fmla="*/ 117320 w 167268"/>
                <a:gd name="connsiteY8" fmla="*/ 83866 h 167268"/>
                <a:gd name="connsiteX9" fmla="*/ 107523 w 167268"/>
                <a:gd name="connsiteY9" fmla="*/ 107284 h 167268"/>
                <a:gd name="connsiteX10" fmla="*/ 83627 w 167268"/>
                <a:gd name="connsiteY10" fmla="*/ 117081 h 16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268" h="167268">
                  <a:moveTo>
                    <a:pt x="83627" y="-7"/>
                  </a:moveTo>
                  <a:cubicBezTo>
                    <a:pt x="37437" y="-7"/>
                    <a:pt x="-7" y="37437"/>
                    <a:pt x="-7" y="83627"/>
                  </a:cubicBezTo>
                  <a:cubicBezTo>
                    <a:pt x="-7" y="129817"/>
                    <a:pt x="37437" y="167261"/>
                    <a:pt x="83627" y="167261"/>
                  </a:cubicBezTo>
                  <a:cubicBezTo>
                    <a:pt x="129817" y="167261"/>
                    <a:pt x="167261" y="129817"/>
                    <a:pt x="167261" y="83627"/>
                  </a:cubicBezTo>
                  <a:cubicBezTo>
                    <a:pt x="167261" y="37437"/>
                    <a:pt x="129817" y="-7"/>
                    <a:pt x="83627" y="-7"/>
                  </a:cubicBezTo>
                  <a:close/>
                  <a:moveTo>
                    <a:pt x="83627" y="117081"/>
                  </a:moveTo>
                  <a:cubicBezTo>
                    <a:pt x="65156" y="116949"/>
                    <a:pt x="50281" y="101859"/>
                    <a:pt x="50412" y="83388"/>
                  </a:cubicBezTo>
                  <a:cubicBezTo>
                    <a:pt x="50544" y="64917"/>
                    <a:pt x="65634" y="50042"/>
                    <a:pt x="84105" y="50174"/>
                  </a:cubicBezTo>
                  <a:cubicBezTo>
                    <a:pt x="102588" y="50305"/>
                    <a:pt x="117451" y="65395"/>
                    <a:pt x="117320" y="83866"/>
                  </a:cubicBezTo>
                  <a:cubicBezTo>
                    <a:pt x="117260" y="92660"/>
                    <a:pt x="113735" y="101071"/>
                    <a:pt x="107523" y="107284"/>
                  </a:cubicBezTo>
                  <a:cubicBezTo>
                    <a:pt x="101202" y="113628"/>
                    <a:pt x="92588" y="117165"/>
                    <a:pt x="83627" y="117081"/>
                  </a:cubicBezTo>
                  <a:close/>
                </a:path>
              </a:pathLst>
            </a:custGeom>
            <a:solidFill>
              <a:schemeClr val="bg1"/>
            </a:solidFill>
            <a:ln w="119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4026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" fill="hold"/>
                                        <p:tgtEl>
                                          <p:spTgt spid="15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" dur="100" fill="hold"/>
                                        <p:tgtEl>
                                          <p:spTgt spid="16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2" dur="100" fill="hold"/>
                                        <p:tgtEl>
                                          <p:spTgt spid="15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8" dur="100" fill="hold"/>
                                        <p:tgtEl>
                                          <p:spTgt spid="17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34" dur="100" fill="hold"/>
                                        <p:tgtEl>
                                          <p:spTgt spid="17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40" dur="100" fill="hold"/>
                                        <p:tgtEl>
                                          <p:spTgt spid="16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6" dur="100" fill="hold"/>
                                        <p:tgtEl>
                                          <p:spTgt spid="17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2" dur="100" fill="hold"/>
                                        <p:tgtEl>
                                          <p:spTgt spid="16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58" dur="100" fill="hold"/>
                                        <p:tgtEl>
                                          <p:spTgt spid="16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64" dur="100" fill="hold"/>
                                        <p:tgtEl>
                                          <p:spTgt spid="17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70" dur="100" fill="hold"/>
                                        <p:tgtEl>
                                          <p:spTgt spid="16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76" dur="100" fill="hold"/>
                                        <p:tgtEl>
                                          <p:spTgt spid="16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82" dur="100" fill="hold"/>
                                        <p:tgtEl>
                                          <p:spTgt spid="16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88" dur="100" fill="hold"/>
                                        <p:tgtEl>
                                          <p:spTgt spid="15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6" presetClass="emph" presetSubtype="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94" dur="100" fill="hold"/>
                                        <p:tgtEl>
                                          <p:spTgt spid="16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6" presetClass="emph" presetSubtype="0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100" dur="100" fill="hold"/>
                                        <p:tgtEl>
                                          <p:spTgt spid="16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06" dur="100" fill="hold"/>
                                        <p:tgtEl>
                                          <p:spTgt spid="16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12" dur="100" fill="hold"/>
                                        <p:tgtEl>
                                          <p:spTgt spid="17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8" decel="100000" fill="hold" grpId="0" nodeType="withEffect">
                                  <p:stCondLst>
                                    <p:cond delay="26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8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6" presetClass="emph" presetSubtype="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133" dur="100" fill="hold"/>
                                        <p:tgtEl>
                                          <p:spTgt spid="13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34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6" presetClass="emph" presetSubtype="0" autoRev="1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139" dur="100" fill="hold"/>
                                        <p:tgtEl>
                                          <p:spTgt spid="18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40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6" presetClass="emp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45" dur="100" fill="hold"/>
                                        <p:tgtEl>
                                          <p:spTgt spid="14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46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6" presetClass="emph" presetSubtype="0" autoRev="1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151" dur="100" fill="hold"/>
                                        <p:tgtEl>
                                          <p:spTgt spid="4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animBg="1"/>
      <p:bldP spid="192" grpId="0" animBg="1"/>
      <p:bldP spid="203" grpId="0" animBg="1"/>
      <p:bldP spid="101" grpId="0" animBg="1"/>
      <p:bldP spid="93" grpId="0" animBg="1"/>
      <p:bldP spid="10" grpId="0" animBg="1"/>
      <p:bldP spid="11" grpId="0" animBg="1"/>
      <p:bldP spid="91" grpId="0" animBg="1"/>
      <p:bldP spid="45" grpId="0" animBg="1"/>
      <p:bldP spid="45" grpId="1" animBg="1"/>
      <p:bldP spid="133" grpId="0" animBg="1"/>
      <p:bldP spid="133" grpId="1" animBg="1"/>
      <p:bldP spid="149" grpId="0" animBg="1"/>
      <p:bldP spid="149" grpId="1" animBg="1"/>
      <p:bldP spid="185" grpId="0" animBg="1"/>
      <p:bldP spid="185" grpId="1" animBg="1"/>
      <p:bldP spid="190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page do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ep 11">
            <a:extLst>
              <a:ext uri="{FF2B5EF4-FFF2-40B4-BE49-F238E27FC236}">
                <a16:creationId xmlns:a16="http://schemas.microsoft.com/office/drawing/2014/main" id="{1CE68053-8BDE-9AE4-7B61-50D5913BB2C0}"/>
              </a:ext>
            </a:extLst>
          </p:cNvPr>
          <p:cNvGrpSpPr/>
          <p:nvPr userDrawn="1"/>
        </p:nvGrpSpPr>
        <p:grpSpPr>
          <a:xfrm rot="10800000">
            <a:off x="-3" y="3409270"/>
            <a:ext cx="12200804" cy="3448730"/>
            <a:chOff x="-3" y="1"/>
            <a:chExt cx="12200804" cy="3448730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5AFB18C5-B781-C2C2-ADF7-FE0C003C7B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" r="12358" b="22051"/>
            <a:stretch/>
          </p:blipFill>
          <p:spPr>
            <a:xfrm flipH="1">
              <a:off x="-3" y="1"/>
              <a:ext cx="5770059" cy="344873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79FC5473-33EB-DBD2-D9F3-5CDA74A71A3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" r="796" b="30665"/>
            <a:stretch/>
          </p:blipFill>
          <p:spPr>
            <a:xfrm>
              <a:off x="5669567" y="2"/>
              <a:ext cx="6531234" cy="3067627"/>
            </a:xfrm>
            <a:prstGeom prst="rect">
              <a:avLst/>
            </a:prstGeom>
          </p:spPr>
        </p:pic>
      </p:grpSp>
      <p:sp>
        <p:nvSpPr>
          <p:cNvPr id="5" name="Tijdelijke aanduiding voor afbeelding 16">
            <a:extLst>
              <a:ext uri="{FF2B5EF4-FFF2-40B4-BE49-F238E27FC236}">
                <a16:creationId xmlns:a16="http://schemas.microsoft.com/office/drawing/2014/main" id="{DA715B4A-D0F3-83B8-E932-59116334B1B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1" y="0"/>
            <a:ext cx="6096000" cy="6858000"/>
          </a:xfrm>
          <a:solidFill>
            <a:schemeClr val="bg1"/>
          </a:solidFill>
          <a:ln>
            <a:noFill/>
          </a:ln>
        </p:spPr>
        <p:txBody>
          <a:bodyPr lIns="360000" tIns="0" rIns="360000" bIns="1080000" anchor="ctr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GB" sz="1200" i="1" kern="1200" noProof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Click the icon below </a:t>
            </a:r>
            <a:br>
              <a:rPr lang="en-GB" dirty="0"/>
            </a:br>
            <a:r>
              <a:rPr lang="en-GB" dirty="0"/>
              <a:t>to add an 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71DEDF-37F1-4689-8FA1-5E743C7DD6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1412876"/>
            <a:ext cx="7413643" cy="1916262"/>
          </a:xfrm>
        </p:spPr>
        <p:txBody>
          <a:bodyPr anchor="b"/>
          <a:lstStyle>
            <a:lvl1pPr algn="l"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Presentation </a:t>
            </a:r>
            <a:br>
              <a:rPr lang="en-GB" noProof="0" dirty="0"/>
            </a:br>
            <a:r>
              <a:rPr lang="en-GB" noProof="0" dirty="0"/>
              <a:t>title here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A18CD7-32A7-41E4-9DF7-7259FA2187F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137" y="3790374"/>
            <a:ext cx="2757960" cy="414477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</p:spPr>
        <p:txBody>
          <a:bodyPr wrap="none" lIns="144000" tIns="36000" rIns="144000" bIns="36000" anchor="ctr" anchorCtr="0">
            <a:spAutoFit/>
          </a:bodyPr>
          <a:lstStyle>
            <a:lvl1pPr marL="0" indent="0" algn="l">
              <a:buNone/>
              <a:defRPr sz="16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Name Speaker | Location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EEA2768-3B92-4FC5-8ED3-7B1C505E87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9139" y="6194280"/>
            <a:ext cx="4500562" cy="301915"/>
          </a:xfrm>
        </p:spPr>
        <p:txBody>
          <a:bodyPr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fld id="{E5A77182-B983-4352-A46C-741B32F5883C}" type="datetime1">
              <a:rPr lang="en-GB" smtClean="0"/>
              <a:t>27/03/2023</a:t>
            </a:fld>
            <a:endParaRPr lang="en-GB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82386C6B-1114-E03C-4094-DD50D09CF2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3448731"/>
            <a:ext cx="4500561" cy="222049"/>
          </a:xfrm>
        </p:spPr>
        <p:txBody>
          <a:bodyPr anchor="b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Place a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72080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animBg="1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>
            <p:tnLst>
              <p:par>
                <p:cTn presetID="2" presetClass="entr" presetSubtype="8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/>
      <p:bldP spid="8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726ABC8-1289-BBF0-56A0-C3D4C9D5AEAE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7453752" y="6342684"/>
            <a:ext cx="4015740" cy="162631"/>
          </a:xfrm>
          <a:prstGeom prst="rect">
            <a:avLst/>
          </a:prstGeom>
        </p:spPr>
      </p:pic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19B37A3-82F2-45D5-868F-F00F93F6E7B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720000" y="720000"/>
            <a:ext cx="10751275" cy="3690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 noProof="0" dirty="0"/>
              <a:t>Place a title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61B9A90-182E-49A3-8BF5-04F32288137B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720000" y="1412875"/>
            <a:ext cx="10751275" cy="43933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 #1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Text</a:t>
            </a:r>
          </a:p>
          <a:p>
            <a:pPr lvl="4"/>
            <a:r>
              <a:rPr lang="en-GB" noProof="0" dirty="0"/>
              <a:t>Subtitle #1</a:t>
            </a:r>
          </a:p>
          <a:p>
            <a:pPr lvl="5"/>
            <a:r>
              <a:rPr lang="en-GB" noProof="0" dirty="0"/>
              <a:t>Alt. subtitle #2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CC0954C-56F0-4481-AEFC-476FD5516A05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 rot="5400000">
            <a:off x="10380031" y="2110805"/>
            <a:ext cx="2933400" cy="15179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0635BAAA-EE82-4DAA-8C24-28A1A7FD90E1}" type="datetime1">
              <a:rPr lang="en-GB" smtClean="0"/>
              <a:t>27/03/2023</a:t>
            </a:fld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93B2B64-2362-45C8-9E78-5ECAAAF3478D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720000" y="6345237"/>
            <a:ext cx="6733752" cy="15398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549FE6F-67CB-4243-BE03-A9A3C4007850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674090" y="6345238"/>
            <a:ext cx="345281" cy="153987"/>
          </a:xfrm>
          <a:prstGeom prst="rect">
            <a:avLst/>
          </a:prstGeom>
          <a:noFill/>
          <a:ln>
            <a:noFill/>
          </a:ln>
        </p:spPr>
        <p:txBody>
          <a:bodyPr vert="horz" wrap="square" lIns="36000" tIns="36000" rIns="36000" bIns="36000" rtlCol="0" anchor="ctr">
            <a:noAutofit/>
          </a:bodyPr>
          <a:lstStyle>
            <a:lvl1pPr algn="ctr">
              <a:defRPr sz="1000" b="1">
                <a:solidFill>
                  <a:schemeClr val="accent1"/>
                </a:solidFill>
                <a:latin typeface="+mj-lt"/>
              </a:defRPr>
            </a:lvl1pPr>
          </a:lstStyle>
          <a:p>
            <a:fld id="{D7B5DC5B-6873-43DB-ADC7-B15ACCE0DFD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7131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9" r:id="rId2"/>
    <p:sldLayoutId id="2147483710" r:id="rId3"/>
    <p:sldLayoutId id="2147483712" r:id="rId4"/>
    <p:sldLayoutId id="2147483707" r:id="rId5"/>
    <p:sldLayoutId id="2147483708" r:id="rId6"/>
    <p:sldLayoutId id="2147483711" r:id="rId7"/>
    <p:sldLayoutId id="2147483713" r:id="rId8"/>
    <p:sldLayoutId id="2147483723" r:id="rId9"/>
    <p:sldLayoutId id="2147483725" r:id="rId10"/>
    <p:sldLayoutId id="2147483724" r:id="rId11"/>
    <p:sldLayoutId id="2147483704" r:id="rId12"/>
    <p:sldLayoutId id="2147483726" r:id="rId13"/>
    <p:sldLayoutId id="2147483658" r:id="rId14"/>
    <p:sldLayoutId id="2147483660" r:id="rId15"/>
    <p:sldLayoutId id="2147483673" r:id="rId16"/>
    <p:sldLayoutId id="2147483727" r:id="rId17"/>
    <p:sldLayoutId id="2147483674" r:id="rId18"/>
    <p:sldLayoutId id="2147483722" r:id="rId19"/>
    <p:sldLayoutId id="2147483663" r:id="rId20"/>
    <p:sldLayoutId id="2147483664" r:id="rId21"/>
    <p:sldLayoutId id="2147483665" r:id="rId22"/>
    <p:sldLayoutId id="2147483728" r:id="rId23"/>
    <p:sldLayoutId id="2147483666" r:id="rId24"/>
    <p:sldLayoutId id="2147483667" r:id="rId25"/>
    <p:sldLayoutId id="2147483669" r:id="rId26"/>
    <p:sldLayoutId id="2147483672" r:id="rId27"/>
    <p:sldLayoutId id="2147483729" r:id="rId28"/>
    <p:sldLayoutId id="2147483721" r:id="rId29"/>
    <p:sldLayoutId id="2147483705" r:id="rId30"/>
    <p:sldLayoutId id="2147483730" r:id="rId3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0850" indent="-27305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28650" indent="-26828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4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2000" b="1" kern="1200">
          <a:solidFill>
            <a:schemeClr val="accent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sz="1800" b="1" kern="1200" cap="none" baseline="0">
          <a:solidFill>
            <a:schemeClr val="tx2"/>
          </a:solidFill>
          <a:latin typeface="+mn-lt"/>
          <a:ea typeface="+mn-ea"/>
          <a:cs typeface="+mn-cs"/>
        </a:defRPr>
      </a:lvl6pPr>
      <a:lvl7pPr marL="354013" indent="-354013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536575" indent="-26828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sz="1400" i="1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90" userDrawn="1">
          <p15:clr>
            <a:srgbClr val="F26B43"/>
          </p15:clr>
        </p15:guide>
        <p15:guide id="2" pos="453" userDrawn="1">
          <p15:clr>
            <a:srgbClr val="F26B43"/>
          </p15:clr>
        </p15:guide>
        <p15:guide id="3" orient="horz" pos="3657" userDrawn="1">
          <p15:clr>
            <a:srgbClr val="F26B43"/>
          </p15:clr>
        </p15:guide>
        <p15:guide id="4" orient="horz" pos="3997" userDrawn="1">
          <p15:clr>
            <a:srgbClr val="A4A3A4"/>
          </p15:clr>
        </p15:guide>
        <p15:guide id="5" orient="horz" pos="4094" userDrawn="1">
          <p15:clr>
            <a:srgbClr val="A4A3A4"/>
          </p15:clr>
        </p15:guide>
        <p15:guide id="6" pos="7226" userDrawn="1">
          <p15:clr>
            <a:srgbClr val="F26B43"/>
          </p15:clr>
        </p15:guide>
        <p15:guide id="7" orient="horz" pos="686" userDrawn="1">
          <p15:clr>
            <a:srgbClr val="A4A3A4"/>
          </p15:clr>
        </p15:guide>
        <p15:guide id="9" orient="horz" pos="453" userDrawn="1">
          <p15:clr>
            <a:srgbClr val="A4A3A4"/>
          </p15:clr>
        </p15:guide>
        <p15:guide id="12" userDrawn="1">
          <p15:clr>
            <a:srgbClr val="547EBF"/>
          </p15:clr>
        </p15:guide>
        <p15:guide id="13" pos="7680" userDrawn="1">
          <p15:clr>
            <a:srgbClr val="547EBF"/>
          </p15:clr>
        </p15:guide>
        <p15:guide id="14" orient="horz" userDrawn="1">
          <p15:clr>
            <a:srgbClr val="547EBF"/>
          </p15:clr>
        </p15:guide>
        <p15:guide id="15" orient="horz" pos="4320" userDrawn="1">
          <p15:clr>
            <a:srgbClr val="547EBF"/>
          </p15:clr>
        </p15:guide>
        <p15:guide id="16" orient="horz" pos="210" userDrawn="1">
          <p15:clr>
            <a:srgbClr val="A4A3A4"/>
          </p15:clr>
        </p15:guide>
        <p15:guide id="17" orient="horz" pos="368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el 38">
            <a:extLst>
              <a:ext uri="{FF2B5EF4-FFF2-40B4-BE49-F238E27FC236}">
                <a16:creationId xmlns:a16="http://schemas.microsoft.com/office/drawing/2014/main" id="{AA03BA11-9E7F-B6E0-80B0-B5E5C13645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Microservices Cloud Simulator (MCS)</a:t>
            </a:r>
          </a:p>
        </p:txBody>
      </p:sp>
      <p:sp>
        <p:nvSpPr>
          <p:cNvPr id="40" name="Ondertitel 39">
            <a:extLst>
              <a:ext uri="{FF2B5EF4-FFF2-40B4-BE49-F238E27FC236}">
                <a16:creationId xmlns:a16="http://schemas.microsoft.com/office/drawing/2014/main" id="{7F7C4E74-6721-A5CD-98A4-4AC039A7DE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5559" y="3283353"/>
            <a:ext cx="7920882" cy="395785"/>
          </a:xfrm>
        </p:spPr>
        <p:txBody>
          <a:bodyPr/>
          <a:lstStyle/>
          <a:p>
            <a:r>
              <a:rPr lang="en-GB" dirty="0"/>
              <a:t>Scalable, ESDL based, energy system simulator (GO-e WP3.3B)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02DDCC-62B4-DC88-141F-3A1EA3950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57" y="5819477"/>
            <a:ext cx="1770159" cy="80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2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AB7AEF2-3EB1-A214-2723-00586FF3B6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01"/>
          <a:stretch/>
        </p:blipFill>
        <p:spPr>
          <a:xfrm>
            <a:off x="6122902" y="144016"/>
            <a:ext cx="5939446" cy="623731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E4FD2C-2793-9AFB-EAF6-9E7EBDC7E6D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0E669-4B77-19BF-95B6-A18098099B3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B5DC5B-6873-43DB-ADC7-B15ACCE0DFDB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4714E6-DB4B-F4A8-0059-8723AB33420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138" y="1340768"/>
            <a:ext cx="5376068" cy="4392612"/>
          </a:xfrm>
        </p:spPr>
        <p:txBody>
          <a:bodyPr/>
          <a:lstStyle/>
          <a:p>
            <a:r>
              <a:rPr lang="en-US" dirty="0"/>
              <a:t>POST request: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EAF0B3-7372-1018-47B7-081FE55A8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95679"/>
            <a:ext cx="10751275" cy="3690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Start Simulation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130AB3-A064-C870-8525-F12B80F2ADDA}"/>
              </a:ext>
            </a:extLst>
          </p:cNvPr>
          <p:cNvSpPr/>
          <p:nvPr/>
        </p:nvSpPr>
        <p:spPr>
          <a:xfrm>
            <a:off x="8832304" y="3775653"/>
            <a:ext cx="1963633" cy="94949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 err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F5B2DA-0EF0-7D25-D7A9-2615D88EF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1637506"/>
            <a:ext cx="5596988" cy="510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00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4B3DE9-94B1-6507-0ADA-38C562460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32656"/>
            <a:ext cx="10751275" cy="369025"/>
          </a:xfrm>
        </p:spPr>
        <p:txBody>
          <a:bodyPr/>
          <a:lstStyle/>
          <a:p>
            <a:r>
              <a:rPr lang="en-US" dirty="0"/>
              <a:t>First simulation: POST body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7DEEAE-E681-DE3B-F7F1-B72ADB7B30C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6AA8A5-7296-BF58-C8B8-1FA2D844BF8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B5DC5B-6873-43DB-ADC7-B15ACCE0DFDB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921766-40C4-B814-6831-CE5045594E4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83432" y="908596"/>
            <a:ext cx="2424534" cy="1368276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 "name": "simulation name",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 "start_date": "2020-09-06 23:30:00",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 "time_step_seconds": 900,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 "nr_of_time_steps": 288,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 "max_step_calc_time_minutes": 20,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 "keep_logs_hours": 1,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 "log_level": "info",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7BF6420-569F-2E22-0172-784FC0DF0D86}"/>
              </a:ext>
            </a:extLst>
          </p:cNvPr>
          <p:cNvSpPr txBox="1">
            <a:spLocks/>
          </p:cNvSpPr>
          <p:nvPr/>
        </p:nvSpPr>
        <p:spPr>
          <a:xfrm>
            <a:off x="3575720" y="903278"/>
            <a:ext cx="4233588" cy="53340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730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2682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b="1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54013" indent="-354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6575" indent="-2682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"calculation_services": [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"esdl_type": "ElectricityDemand",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"calc_service_name": "edemandservice",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"service_image_url": "ci.tno.nl/dots/go-e/edemand_service:12.0.0",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"nr_of_models": 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 },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"esdl_type": "EConnection",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"calc_service_name": "emsservice",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   "service_image_url": "ci.tno.nl/dots/go-e/ems_service:129.0.0",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"nr_of_models": 10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 },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"esdl_type": "EnergySystem",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"calc_service_name": "lvnetworkservice",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"service_image_url": "ci.tno.nl/dots/go-e/lv_network_service:4.0.4",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"nr_of_models": 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 },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"esdl_type": "Party",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"calc_service_name": "dsoservice",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"service_image_url": "ci.tno.nl/dots/go-e/dsoservice:5.0.0",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"nr_of_models": 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 },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"esdl_type": "PVInstallation",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"calc_service_name": "pvsystemservice",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"service_image_url": "ci.tno.nl/dots/go-e/pv-service:2.0.0",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"nr_of_models": 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 },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00D8EBD-8B46-2215-752E-CC1D139866E4}"/>
              </a:ext>
            </a:extLst>
          </p:cNvPr>
          <p:cNvSpPr txBox="1">
            <a:spLocks/>
          </p:cNvSpPr>
          <p:nvPr/>
        </p:nvSpPr>
        <p:spPr>
          <a:xfrm>
            <a:off x="7881316" y="903278"/>
            <a:ext cx="4191348" cy="46139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730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2682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b="1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54013" indent="-354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6575" indent="-2682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"esdl_type": "Battery",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"calc_service_name": "batteryservice",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"service_image_url": "ci.tno.nl/dots/go-e/battery-service:13.0.0",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"nr_of_models": 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},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"esdl_type": "EnvironmentalProfiles",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"calc_service_name": "weatherservice",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"service_image_url": "ci.tno.nl/dots/go-e/weather_service:5.0.0",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"nr_of_models": 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 },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"esdl_type": "EnergyMarket",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"calc_service_name": "damarketservice",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"service_image_url": "ci.tno.nl/dots/go-e/da-market-service:6.0.0",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"nr_of_models": 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 },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"esdl_type": "HeatPump",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"calc_service_name": "heatpumpservice",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"service_image_url": "ci.tno.nl/dots/go-e/heatpump-service:14.0.0",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   "nr_of_models": 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  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 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  "esdl_base64string"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100" noProof="1">
                <a:latin typeface="Calibri" panose="020F0502020204030204" pitchFamily="34" charset="0"/>
                <a:ea typeface="Calibri" panose="020F0502020204030204" pitchFamily="34" charset="0"/>
              </a:rPr>
              <a:t>}</a:t>
            </a:r>
            <a:endParaRPr lang="en-US" sz="1100" noProof="1"/>
          </a:p>
        </p:txBody>
      </p:sp>
    </p:spTree>
    <p:extLst>
      <p:ext uri="{BB962C8B-B14F-4D97-AF65-F5344CB8AC3E}">
        <p14:creationId xmlns:p14="http://schemas.microsoft.com/office/powerpoint/2010/main" val="310950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ED67737-63BB-5255-041D-E0758AF6FA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01"/>
          <a:stretch/>
        </p:blipFill>
        <p:spPr>
          <a:xfrm>
            <a:off x="6122902" y="144016"/>
            <a:ext cx="5939446" cy="623731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E4FD2C-2793-9AFB-EAF6-9E7EBDC7E6D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0E669-4B77-19BF-95B6-A18098099B3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B5DC5B-6873-43DB-ADC7-B15ACCE0DFDB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4714E6-DB4B-F4A8-0059-8723AB33420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138" y="1412876"/>
            <a:ext cx="5376068" cy="4392612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Parse ESDL file: which calculation services are needed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SO sends ‘</a:t>
            </a:r>
            <a:r>
              <a:rPr lang="en-US" dirty="0" err="1"/>
              <a:t>DeployModels</a:t>
            </a:r>
            <a:r>
              <a:rPr lang="en-US" dirty="0"/>
              <a:t>’ message with deploy information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Pull service images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Deploy models on Kubernetes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Connect to message broker, subscribe to messages from the Simulation Orchestrator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‘</a:t>
            </a:r>
            <a:r>
              <a:rPr lang="en-US" dirty="0" err="1"/>
              <a:t>ReadyForProcessing</a:t>
            </a:r>
            <a:r>
              <a:rPr lang="en-US" dirty="0"/>
              <a:t>’ back to SO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EAF0B3-7372-1018-47B7-081FE55A8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95679"/>
            <a:ext cx="10751275" cy="3690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Deploy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9B8CBD-3B12-936E-3D83-1A0991E5823F}"/>
              </a:ext>
            </a:extLst>
          </p:cNvPr>
          <p:cNvSpPr txBox="1"/>
          <p:nvPr/>
        </p:nvSpPr>
        <p:spPr>
          <a:xfrm>
            <a:off x="8400256" y="3284984"/>
            <a:ext cx="117020" cy="2226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600" dirty="0">
                <a:solidFill>
                  <a:srgbClr val="FF0000"/>
                </a:solidFill>
              </a:rPr>
              <a:t>2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C7B3DD-6BA3-D9C3-CFBC-ACC0954CCCFB}"/>
              </a:ext>
            </a:extLst>
          </p:cNvPr>
          <p:cNvSpPr txBox="1"/>
          <p:nvPr/>
        </p:nvSpPr>
        <p:spPr>
          <a:xfrm>
            <a:off x="8552656" y="3998398"/>
            <a:ext cx="117020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600" dirty="0">
                <a:solidFill>
                  <a:srgbClr val="FF0000"/>
                </a:solidFill>
              </a:rPr>
              <a:t>1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91E610-4DAB-4C21-7653-325C1532B487}"/>
              </a:ext>
            </a:extLst>
          </p:cNvPr>
          <p:cNvSpPr txBox="1"/>
          <p:nvPr/>
        </p:nvSpPr>
        <p:spPr>
          <a:xfrm>
            <a:off x="9552384" y="2636912"/>
            <a:ext cx="117020" cy="2226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600" dirty="0">
                <a:solidFill>
                  <a:srgbClr val="FF0000"/>
                </a:solidFill>
              </a:rPr>
              <a:t>3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AFE167-F98E-1473-CDED-840DF9C02F46}"/>
              </a:ext>
            </a:extLst>
          </p:cNvPr>
          <p:cNvSpPr txBox="1"/>
          <p:nvPr/>
        </p:nvSpPr>
        <p:spPr>
          <a:xfrm>
            <a:off x="7923196" y="2636912"/>
            <a:ext cx="117020" cy="2226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600" dirty="0">
                <a:solidFill>
                  <a:srgbClr val="FF0000"/>
                </a:solidFill>
              </a:rPr>
              <a:t>4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96E19E-2A01-C933-C2BE-A9FF5B5CA32D}"/>
              </a:ext>
            </a:extLst>
          </p:cNvPr>
          <p:cNvSpPr txBox="1"/>
          <p:nvPr/>
        </p:nvSpPr>
        <p:spPr>
          <a:xfrm>
            <a:off x="7707172" y="3206310"/>
            <a:ext cx="117020" cy="2226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600" dirty="0">
                <a:solidFill>
                  <a:srgbClr val="FF0000"/>
                </a:solidFill>
              </a:rPr>
              <a:t>6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D4A6A4-1877-80A3-9034-A333CADF8565}"/>
              </a:ext>
            </a:extLst>
          </p:cNvPr>
          <p:cNvSpPr txBox="1"/>
          <p:nvPr/>
        </p:nvSpPr>
        <p:spPr>
          <a:xfrm>
            <a:off x="7320136" y="2414222"/>
            <a:ext cx="117020" cy="2226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600" dirty="0">
                <a:solidFill>
                  <a:srgbClr val="FF0000"/>
                </a:solidFill>
              </a:rPr>
              <a:t>5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63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06D648-53D9-8355-BB89-D41BBC030E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01"/>
          <a:stretch/>
        </p:blipFill>
        <p:spPr>
          <a:xfrm>
            <a:off x="6122902" y="144016"/>
            <a:ext cx="5939446" cy="623731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E4FD2C-2793-9AFB-EAF6-9E7EBDC7E6D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0E669-4B77-19BF-95B6-A18098099B3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B5DC5B-6873-43DB-ADC7-B15ACCE0DFDB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4714E6-DB4B-F4A8-0059-8723AB33420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138" y="1412876"/>
            <a:ext cx="5376068" cy="4392612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Distribute ESDL objects over calculation service models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SO sends ‘</a:t>
            </a:r>
            <a:r>
              <a:rPr lang="en-US" dirty="0" err="1"/>
              <a:t>ModelParameters</a:t>
            </a:r>
            <a:r>
              <a:rPr lang="en-US" dirty="0"/>
              <a:t>’ message containing the ESDL file and the list of ESDL id’s to perform calculations for in the model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Parse ESDL: subscribe to messages from connected assets, connect to </a:t>
            </a:r>
            <a:r>
              <a:rPr lang="en-US" dirty="0" err="1"/>
              <a:t>influxdb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‘Parameterized’ back to SO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EAF0B3-7372-1018-47B7-081FE55A8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95679"/>
            <a:ext cx="10751275" cy="3690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Configure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91E610-4DAB-4C21-7653-325C1532B487}"/>
              </a:ext>
            </a:extLst>
          </p:cNvPr>
          <p:cNvSpPr txBox="1"/>
          <p:nvPr/>
        </p:nvSpPr>
        <p:spPr>
          <a:xfrm>
            <a:off x="7536160" y="3350326"/>
            <a:ext cx="117020" cy="2226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600" dirty="0">
                <a:solidFill>
                  <a:srgbClr val="FF0000"/>
                </a:solidFill>
              </a:rPr>
              <a:t>4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AFE167-F98E-1473-CDED-840DF9C02F46}"/>
              </a:ext>
            </a:extLst>
          </p:cNvPr>
          <p:cNvSpPr txBox="1"/>
          <p:nvPr/>
        </p:nvSpPr>
        <p:spPr>
          <a:xfrm>
            <a:off x="7320136" y="2420888"/>
            <a:ext cx="117020" cy="2226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600" dirty="0">
                <a:solidFill>
                  <a:srgbClr val="FF0000"/>
                </a:solidFill>
              </a:rPr>
              <a:t>3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96E19E-2A01-C933-C2BE-A9FF5B5CA32D}"/>
              </a:ext>
            </a:extLst>
          </p:cNvPr>
          <p:cNvSpPr txBox="1"/>
          <p:nvPr/>
        </p:nvSpPr>
        <p:spPr>
          <a:xfrm>
            <a:off x="7635164" y="3140968"/>
            <a:ext cx="117020" cy="2226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600" dirty="0">
                <a:solidFill>
                  <a:srgbClr val="FF0000"/>
                </a:solidFill>
              </a:rPr>
              <a:t>2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D93F7-35E6-A1F6-89C8-E860654AAE1E}"/>
              </a:ext>
            </a:extLst>
          </p:cNvPr>
          <p:cNvSpPr txBox="1"/>
          <p:nvPr/>
        </p:nvSpPr>
        <p:spPr>
          <a:xfrm>
            <a:off x="8040216" y="3926390"/>
            <a:ext cx="117020" cy="2226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600" dirty="0">
                <a:solidFill>
                  <a:srgbClr val="FF0000"/>
                </a:solidFill>
              </a:rPr>
              <a:t>1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49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D1AFC4A-BEAC-87A9-11E0-E9AAFF70D1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01"/>
          <a:stretch/>
        </p:blipFill>
        <p:spPr>
          <a:xfrm>
            <a:off x="6122902" y="144016"/>
            <a:ext cx="5939446" cy="623731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E4FD2C-2793-9AFB-EAF6-9E7EBDC7E6D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0E669-4B77-19BF-95B6-A18098099B3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B5DC5B-6873-43DB-ADC7-B15ACCE0DFDB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4714E6-DB4B-F4A8-0059-8723AB33420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138" y="1412876"/>
            <a:ext cx="5376068" cy="4608412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SO starts each time step with ‘</a:t>
            </a:r>
            <a:r>
              <a:rPr lang="en-US" dirty="0" err="1"/>
              <a:t>NewStep</a:t>
            </a:r>
            <a:r>
              <a:rPr lang="en-US" dirty="0"/>
              <a:t>’ message (start, duration, time step number)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Run each calculation when all input data is received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Send ‘</a:t>
            </a:r>
            <a:r>
              <a:rPr lang="en-US" dirty="0" err="1"/>
              <a:t>CalculationsDone</a:t>
            </a:r>
            <a:r>
              <a:rPr lang="en-US" dirty="0"/>
              <a:t>’ to SO</a:t>
            </a:r>
            <a:br>
              <a:rPr lang="en-US" dirty="0"/>
            </a:br>
            <a:br>
              <a:rPr lang="en-US" dirty="0"/>
            </a:b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loop 1,2,3 through all timesteps</a:t>
            </a:r>
            <a:br>
              <a:rPr lang="en-US" dirty="0"/>
            </a:b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When all time steps are finished SO sends ‘</a:t>
            </a:r>
            <a:r>
              <a:rPr lang="en-US" dirty="0" err="1"/>
              <a:t>SimulationDone</a:t>
            </a:r>
            <a:r>
              <a:rPr lang="en-US" dirty="0"/>
              <a:t>’ to all models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Each model writes to database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Calculation service model containers terminate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Clean up terminated pods after ‘log viewing’ period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EAF0B3-7372-1018-47B7-081FE55A8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1" y="395679"/>
            <a:ext cx="8112304" cy="3690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Simulate time steps and clean-up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91E610-4DAB-4C21-7653-325C1532B487}"/>
              </a:ext>
            </a:extLst>
          </p:cNvPr>
          <p:cNvSpPr txBox="1"/>
          <p:nvPr/>
        </p:nvSpPr>
        <p:spPr>
          <a:xfrm>
            <a:off x="7491148" y="3276600"/>
            <a:ext cx="117020" cy="2226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600" dirty="0">
                <a:solidFill>
                  <a:srgbClr val="FF0000"/>
                </a:solidFill>
              </a:rPr>
              <a:t>3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AFE167-F98E-1473-CDED-840DF9C02F46}"/>
              </a:ext>
            </a:extLst>
          </p:cNvPr>
          <p:cNvSpPr txBox="1"/>
          <p:nvPr/>
        </p:nvSpPr>
        <p:spPr>
          <a:xfrm>
            <a:off x="6456040" y="2780928"/>
            <a:ext cx="117020" cy="2226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600" dirty="0">
                <a:solidFill>
                  <a:srgbClr val="FF0000"/>
                </a:solidFill>
              </a:rPr>
              <a:t>2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96E19E-2A01-C933-C2BE-A9FF5B5CA32D}"/>
              </a:ext>
            </a:extLst>
          </p:cNvPr>
          <p:cNvSpPr txBox="1"/>
          <p:nvPr/>
        </p:nvSpPr>
        <p:spPr>
          <a:xfrm>
            <a:off x="7608168" y="3068960"/>
            <a:ext cx="117020" cy="2226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600" dirty="0">
                <a:solidFill>
                  <a:srgbClr val="FF0000"/>
                </a:solidFill>
              </a:rPr>
              <a:t>1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50B3B-0E54-BD7B-86B2-723DF769479E}"/>
              </a:ext>
            </a:extLst>
          </p:cNvPr>
          <p:cNvSpPr txBox="1"/>
          <p:nvPr/>
        </p:nvSpPr>
        <p:spPr>
          <a:xfrm>
            <a:off x="7923196" y="3494342"/>
            <a:ext cx="117020" cy="2226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600" dirty="0">
                <a:solidFill>
                  <a:srgbClr val="FF0000"/>
                </a:solidFill>
              </a:rPr>
              <a:t>4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0D9446-7E82-F034-2F0C-EE0369679992}"/>
              </a:ext>
            </a:extLst>
          </p:cNvPr>
          <p:cNvSpPr txBox="1"/>
          <p:nvPr/>
        </p:nvSpPr>
        <p:spPr>
          <a:xfrm>
            <a:off x="6915084" y="3204592"/>
            <a:ext cx="117020" cy="2226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600" dirty="0">
                <a:solidFill>
                  <a:srgbClr val="FF0000"/>
                </a:solidFill>
              </a:rPr>
              <a:t>5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7EBF0-553C-1BCE-0FD8-32D25E25398B}"/>
              </a:ext>
            </a:extLst>
          </p:cNvPr>
          <p:cNvSpPr txBox="1"/>
          <p:nvPr/>
        </p:nvSpPr>
        <p:spPr>
          <a:xfrm>
            <a:off x="8931308" y="2405838"/>
            <a:ext cx="117020" cy="2226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600" dirty="0">
                <a:solidFill>
                  <a:srgbClr val="FF0000"/>
                </a:solidFill>
              </a:rPr>
              <a:t>7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589523-D250-E320-B623-D8E0285CD831}"/>
              </a:ext>
            </a:extLst>
          </p:cNvPr>
          <p:cNvSpPr txBox="1"/>
          <p:nvPr/>
        </p:nvSpPr>
        <p:spPr>
          <a:xfrm>
            <a:off x="7347031" y="2402670"/>
            <a:ext cx="117020" cy="2226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600" dirty="0">
                <a:solidFill>
                  <a:srgbClr val="FF0000"/>
                </a:solidFill>
              </a:rPr>
              <a:t>6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71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6A9F46-99D5-28A3-95C9-6B5F4E43C7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01"/>
          <a:stretch/>
        </p:blipFill>
        <p:spPr>
          <a:xfrm>
            <a:off x="6122902" y="144016"/>
            <a:ext cx="5939446" cy="623731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E4FD2C-2793-9AFB-EAF6-9E7EBDC7E6D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0E669-4B77-19BF-95B6-A18098099B3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B5DC5B-6873-43DB-ADC7-B15ACCE0DFDB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4714E6-DB4B-F4A8-0059-8723AB33420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138" y="1412876"/>
            <a:ext cx="5376068" cy="4392612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Check simulation progress (or terminate simulation)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View Grafana dashboards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View logs via Lens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EAF0B3-7372-1018-47B7-081FE55A8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95679"/>
            <a:ext cx="10751275" cy="3690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View progress and results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AFE167-F98E-1473-CDED-840DF9C02F46}"/>
              </a:ext>
            </a:extLst>
          </p:cNvPr>
          <p:cNvSpPr txBox="1"/>
          <p:nvPr/>
        </p:nvSpPr>
        <p:spPr>
          <a:xfrm>
            <a:off x="11091548" y="4358438"/>
            <a:ext cx="117020" cy="2226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600" dirty="0">
                <a:solidFill>
                  <a:srgbClr val="FF0000"/>
                </a:solidFill>
              </a:rPr>
              <a:t>3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96E19E-2A01-C933-C2BE-A9FF5B5CA32D}"/>
              </a:ext>
            </a:extLst>
          </p:cNvPr>
          <p:cNvSpPr txBox="1"/>
          <p:nvPr/>
        </p:nvSpPr>
        <p:spPr>
          <a:xfrm>
            <a:off x="8904312" y="4862494"/>
            <a:ext cx="117020" cy="2226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600" dirty="0">
                <a:solidFill>
                  <a:srgbClr val="FF0000"/>
                </a:solidFill>
              </a:rPr>
              <a:t>2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6BDEE0-E017-DCCD-ED47-AF84DB38321B}"/>
              </a:ext>
            </a:extLst>
          </p:cNvPr>
          <p:cNvSpPr txBox="1"/>
          <p:nvPr/>
        </p:nvSpPr>
        <p:spPr>
          <a:xfrm>
            <a:off x="9264352" y="4293096"/>
            <a:ext cx="117020" cy="2226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600" dirty="0">
                <a:solidFill>
                  <a:srgbClr val="FF0000"/>
                </a:solidFill>
              </a:rPr>
              <a:t>1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E017DB-A572-FB01-C597-98F4028E7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723371"/>
            <a:ext cx="4752528" cy="150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9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5EEC6A-7062-B187-4176-AADC992890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C69495-F207-F2F9-E608-0C418373B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A0A0DA-5D2E-38E2-2F88-B6BCAEFA521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C18F48-FB25-6F05-CC19-4E5C539B26A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B5DC5B-6873-43DB-ADC7-B15ACCE0DFDB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B7247B-6F12-E40C-F484-0EBB7302FD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B5660F-C684-581F-36DC-F73F0C7FF3F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BA39DB-A38C-7C75-C9B6-EB2B502DE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557"/>
            <a:ext cx="12192000" cy="661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3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E3CD9E-9E9E-3802-261C-8C57A7E3EE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F1523C-84FA-4057-47F6-20182C38A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554438-96A9-0C27-F2B9-450CC9A3A75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51D516-EEBD-0180-C247-5F2E6D1FC36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B5DC5B-6873-43DB-ADC7-B15ACCE0DFDB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00273C-33DE-3EB7-BA9F-ACC5AAF235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39547D-C8AB-3D8C-87BC-309D6A03F3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6B4775-5177-2B96-FC63-A570F9F05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78"/>
            <a:ext cx="12192000" cy="673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5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53309D-CB1E-4A5F-A795-24C1ACDD6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667" y="733000"/>
            <a:ext cx="7766553" cy="580800"/>
          </a:xfrm>
        </p:spPr>
        <p:txBody>
          <a:bodyPr/>
          <a:lstStyle/>
          <a:p>
            <a:r>
              <a:rPr lang="en-US" dirty="0"/>
              <a:t>First simulation: Service overview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A2FDE3-155B-4915-8949-4AA0668F0216}"/>
              </a:ext>
            </a:extLst>
          </p:cNvPr>
          <p:cNvSpPr txBox="1"/>
          <p:nvPr/>
        </p:nvSpPr>
        <p:spPr>
          <a:xfrm>
            <a:off x="3048000" y="295574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NL" sz="1800" b="0" i="0" u="none" strike="noStrike" baseline="0">
              <a:latin typeface="Times New Roman" panose="02020603050405020304" pitchFamily="18" charset="0"/>
            </a:endParaRPr>
          </a:p>
          <a:p>
            <a:endParaRPr lang="en-NL" sz="1800" b="0" i="0" u="none" strike="noStrike" baseline="0">
              <a:latin typeface="Times New Roman" panose="02020603050405020304" pitchFamily="18" charset="0"/>
            </a:endParaRPr>
          </a:p>
        </p:txBody>
      </p:sp>
      <p:grpSp>
        <p:nvGrpSpPr>
          <p:cNvPr id="8" name="Google Shape;1188;p48">
            <a:extLst>
              <a:ext uri="{FF2B5EF4-FFF2-40B4-BE49-F238E27FC236}">
                <a16:creationId xmlns:a16="http://schemas.microsoft.com/office/drawing/2014/main" id="{51749823-CB11-408F-94F8-D211922DA971}"/>
              </a:ext>
            </a:extLst>
          </p:cNvPr>
          <p:cNvGrpSpPr/>
          <p:nvPr/>
        </p:nvGrpSpPr>
        <p:grpSpPr>
          <a:xfrm>
            <a:off x="1145049" y="854906"/>
            <a:ext cx="409431" cy="418266"/>
            <a:chOff x="5233525" y="4954450"/>
            <a:chExt cx="538275" cy="516350"/>
          </a:xfrm>
        </p:grpSpPr>
        <p:sp>
          <p:nvSpPr>
            <p:cNvPr id="9" name="Google Shape;1189;p48">
              <a:extLst>
                <a:ext uri="{FF2B5EF4-FFF2-40B4-BE49-F238E27FC236}">
                  <a16:creationId xmlns:a16="http://schemas.microsoft.com/office/drawing/2014/main" id="{0A33D539-3311-4437-ABEB-3CE5427E6348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1190;p48">
              <a:extLst>
                <a:ext uri="{FF2B5EF4-FFF2-40B4-BE49-F238E27FC236}">
                  <a16:creationId xmlns:a16="http://schemas.microsoft.com/office/drawing/2014/main" id="{549556E5-3B8F-49E8-87EF-D51FA0C100E1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1191;p48">
              <a:extLst>
                <a:ext uri="{FF2B5EF4-FFF2-40B4-BE49-F238E27FC236}">
                  <a16:creationId xmlns:a16="http://schemas.microsoft.com/office/drawing/2014/main" id="{C52095FD-FE0A-44EC-BE22-93909974EF0C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1192;p48">
              <a:extLst>
                <a:ext uri="{FF2B5EF4-FFF2-40B4-BE49-F238E27FC236}">
                  <a16:creationId xmlns:a16="http://schemas.microsoft.com/office/drawing/2014/main" id="{A4F3927C-E210-4CB5-9B6D-E6513E64E44E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1193;p48">
              <a:extLst>
                <a:ext uri="{FF2B5EF4-FFF2-40B4-BE49-F238E27FC236}">
                  <a16:creationId xmlns:a16="http://schemas.microsoft.com/office/drawing/2014/main" id="{812B126B-F1D6-4178-91AC-117023836AAF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1194;p48">
              <a:extLst>
                <a:ext uri="{FF2B5EF4-FFF2-40B4-BE49-F238E27FC236}">
                  <a16:creationId xmlns:a16="http://schemas.microsoft.com/office/drawing/2014/main" id="{87512DED-D467-47DC-87CC-3736D5A6BEF9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1195;p48">
              <a:extLst>
                <a:ext uri="{FF2B5EF4-FFF2-40B4-BE49-F238E27FC236}">
                  <a16:creationId xmlns:a16="http://schemas.microsoft.com/office/drawing/2014/main" id="{FA80DCCF-1A8C-48FB-A639-5F96CC150423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1196;p48">
              <a:extLst>
                <a:ext uri="{FF2B5EF4-FFF2-40B4-BE49-F238E27FC236}">
                  <a16:creationId xmlns:a16="http://schemas.microsoft.com/office/drawing/2014/main" id="{6ADF0D41-C3D1-48B6-BA14-8F8FEEA2C6C5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1197;p48">
              <a:extLst>
                <a:ext uri="{FF2B5EF4-FFF2-40B4-BE49-F238E27FC236}">
                  <a16:creationId xmlns:a16="http://schemas.microsoft.com/office/drawing/2014/main" id="{E62A5704-2255-49BA-8CA8-2217E8F9FBBE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1198;p48">
              <a:extLst>
                <a:ext uri="{FF2B5EF4-FFF2-40B4-BE49-F238E27FC236}">
                  <a16:creationId xmlns:a16="http://schemas.microsoft.com/office/drawing/2014/main" id="{6CCD1E66-24AC-4B29-BF05-907CB3438343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1199;p48">
              <a:extLst>
                <a:ext uri="{FF2B5EF4-FFF2-40B4-BE49-F238E27FC236}">
                  <a16:creationId xmlns:a16="http://schemas.microsoft.com/office/drawing/2014/main" id="{99088AC8-7587-4E4D-9090-42BF57CF05AE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" name="Content Placeholder 16">
            <a:extLst>
              <a:ext uri="{FF2B5EF4-FFF2-40B4-BE49-F238E27FC236}">
                <a16:creationId xmlns:a16="http://schemas.microsoft.com/office/drawing/2014/main" id="{632A8642-D688-C4D4-8265-5191782828A4}"/>
              </a:ext>
            </a:extLst>
          </p:cNvPr>
          <p:cNvSpPr txBox="1">
            <a:spLocks/>
          </p:cNvSpPr>
          <p:nvPr/>
        </p:nvSpPr>
        <p:spPr>
          <a:xfrm>
            <a:off x="1317769" y="1780352"/>
            <a:ext cx="6219039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0AD47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attrocento Sans" panose="020B0502050000020003" pitchFamily="34" charset="0"/>
                <a:ea typeface="+mn-ea"/>
                <a:cs typeface="+mn-cs"/>
              </a:defRPr>
            </a:lvl1pPr>
            <a:lvl2pPr marL="355591" indent="-23282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Wingdings" panose="05000000000000000000" pitchFamily="2" charset="2"/>
              <a:buChar char="§"/>
              <a:defRPr sz="1867" kern="1200">
                <a:solidFill>
                  <a:schemeClr val="tx1"/>
                </a:solidFill>
                <a:latin typeface="Quattrocento Sans" panose="020B0502050000020003" pitchFamily="34" charset="0"/>
                <a:ea typeface="+mn-ea"/>
                <a:cs typeface="+mn-cs"/>
              </a:defRPr>
            </a:lvl2pPr>
            <a:lvl3pPr marL="478355" indent="-23494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AD47"/>
              </a:buClr>
              <a:buSzPct val="60000"/>
              <a:buFont typeface="Quattrocento Sans" panose="020B0502050000020003" pitchFamily="34" charset="0"/>
              <a:buChar char="–"/>
              <a:defRPr sz="1867" kern="1200">
                <a:solidFill>
                  <a:schemeClr val="tx1"/>
                </a:solidFill>
                <a:latin typeface="Quattrocento Sans" panose="020B0502050000020003" pitchFamily="34" charset="0"/>
                <a:ea typeface="+mn-ea"/>
                <a:cs typeface="+mn-cs"/>
              </a:defRPr>
            </a:lvl3pPr>
            <a:lvl4pPr marL="1600160" indent="-22859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attrocento Sans" panose="020B0502050000020003" pitchFamily="34" charset="0"/>
                <a:ea typeface="+mn-ea"/>
                <a:cs typeface="+mn-cs"/>
              </a:defRPr>
            </a:lvl4pPr>
            <a:lvl5pPr marL="2057349" indent="-22859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attrocento Sans" panose="020B05020500000200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Low-voltage network (ESDL: </a:t>
            </a:r>
            <a:r>
              <a:rPr lang="en-US" err="1"/>
              <a:t>energysystem</a:t>
            </a:r>
            <a:r>
              <a:rPr lang="en-US"/>
              <a:t>)</a:t>
            </a:r>
          </a:p>
          <a:p>
            <a:r>
              <a:rPr lang="en-US"/>
              <a:t>Assets:</a:t>
            </a:r>
          </a:p>
          <a:p>
            <a:pPr lvl="1"/>
            <a:r>
              <a:rPr lang="en-US"/>
              <a:t>Baseload (ESDL: </a:t>
            </a:r>
            <a:r>
              <a:rPr lang="en-US" err="1"/>
              <a:t>Edemand</a:t>
            </a:r>
            <a:r>
              <a:rPr lang="en-US"/>
              <a:t>)</a:t>
            </a:r>
          </a:p>
          <a:p>
            <a:pPr lvl="1"/>
            <a:r>
              <a:rPr lang="en-US"/>
              <a:t>PV (ESDL: </a:t>
            </a:r>
            <a:r>
              <a:rPr lang="en-US" err="1"/>
              <a:t>PVInstallation</a:t>
            </a:r>
            <a:r>
              <a:rPr lang="en-US"/>
              <a:t>)</a:t>
            </a:r>
          </a:p>
          <a:p>
            <a:pPr lvl="1"/>
            <a:r>
              <a:rPr lang="en-US"/>
              <a:t>Battery (ESDL: Battery)</a:t>
            </a:r>
          </a:p>
          <a:p>
            <a:pPr lvl="1"/>
            <a:r>
              <a:rPr lang="en-US"/>
              <a:t>Heat pump (ESDL: </a:t>
            </a:r>
            <a:r>
              <a:rPr lang="en-US" err="1"/>
              <a:t>HeatPump</a:t>
            </a:r>
            <a:r>
              <a:rPr lang="en-US"/>
              <a:t>)</a:t>
            </a:r>
          </a:p>
          <a:p>
            <a:r>
              <a:rPr lang="en-US"/>
              <a:t>Energy Management system (ESDL: </a:t>
            </a:r>
            <a:r>
              <a:rPr lang="en-US" err="1"/>
              <a:t>Econnection</a:t>
            </a:r>
            <a:r>
              <a:rPr lang="en-US"/>
              <a:t>)</a:t>
            </a:r>
          </a:p>
          <a:p>
            <a:r>
              <a:rPr lang="en-US"/>
              <a:t>Weather (ESDL: </a:t>
            </a:r>
            <a:r>
              <a:rPr lang="en-US" err="1"/>
              <a:t>EnvironmentalProfile</a:t>
            </a:r>
            <a:r>
              <a:rPr lang="en-US"/>
              <a:t>)</a:t>
            </a:r>
          </a:p>
          <a:p>
            <a:r>
              <a:rPr lang="en-US"/>
              <a:t>Day-ahead market (ESDL: </a:t>
            </a:r>
            <a:r>
              <a:rPr lang="en-US" err="1"/>
              <a:t>EnergyMarket</a:t>
            </a:r>
            <a:r>
              <a:rPr lang="en-US"/>
              <a:t>)</a:t>
            </a:r>
          </a:p>
          <a:p>
            <a:r>
              <a:rPr lang="en-US"/>
              <a:t>DSO (ESDL: Party)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89B8B2-D343-B63B-C899-5FCB1292A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851" y="1780352"/>
            <a:ext cx="4021491" cy="40878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054E064B-6678-84BF-4BD7-3D73012B7B3F}"/>
              </a:ext>
            </a:extLst>
          </p:cNvPr>
          <p:cNvSpPr/>
          <p:nvPr/>
        </p:nvSpPr>
        <p:spPr>
          <a:xfrm>
            <a:off x="6329659" y="2286000"/>
            <a:ext cx="211100" cy="236997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D06AD2-5048-4ECE-C1BC-D37DE483B85C}"/>
              </a:ext>
            </a:extLst>
          </p:cNvPr>
          <p:cNvSpPr txBox="1"/>
          <p:nvPr/>
        </p:nvSpPr>
        <p:spPr>
          <a:xfrm>
            <a:off x="5862342" y="319138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All in a </a:t>
            </a:r>
            <a:br>
              <a:rPr lang="en-US"/>
            </a:br>
            <a:r>
              <a:rPr lang="en-US"/>
              <a:t>Building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9938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8D0273-8DAD-CA8D-BAF3-494965752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667" y="733000"/>
            <a:ext cx="7237019" cy="580800"/>
          </a:xfrm>
        </p:spPr>
        <p:txBody>
          <a:bodyPr/>
          <a:lstStyle/>
          <a:p>
            <a:r>
              <a:rPr lang="en-US" dirty="0"/>
              <a:t>Dynamic Bandwidth tariff</a:t>
            </a:r>
            <a:endParaRPr lang="en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4781C9-B9D8-2BEF-B85C-F705A15ED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441" y="2238392"/>
            <a:ext cx="6656994" cy="430152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7C7629-17E5-EBF1-1956-B8BEC0D045A8}"/>
              </a:ext>
            </a:extLst>
          </p:cNvPr>
          <p:cNvCxnSpPr>
            <a:cxnSpLocks/>
          </p:cNvCxnSpPr>
          <p:nvPr/>
        </p:nvCxnSpPr>
        <p:spPr>
          <a:xfrm flipH="1">
            <a:off x="4474637" y="2238392"/>
            <a:ext cx="432643" cy="799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2B02042-A8B5-9E56-D071-91685412177C}"/>
              </a:ext>
            </a:extLst>
          </p:cNvPr>
          <p:cNvSpPr txBox="1"/>
          <p:nvPr/>
        </p:nvSpPr>
        <p:spPr>
          <a:xfrm>
            <a:off x="1416541" y="1825191"/>
            <a:ext cx="9416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When the DA-prices were low, the DSO expected congestion (mainly due to batteries)</a:t>
            </a:r>
            <a:endParaRPr lang="en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373422A-BB33-4532-2FA7-7F237D37465E}"/>
              </a:ext>
            </a:extLst>
          </p:cNvPr>
          <p:cNvCxnSpPr>
            <a:cxnSpLocks/>
          </p:cNvCxnSpPr>
          <p:nvPr/>
        </p:nvCxnSpPr>
        <p:spPr>
          <a:xfrm>
            <a:off x="2826191" y="4503602"/>
            <a:ext cx="1379507" cy="398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BF24AD8-409A-106D-8959-CCF6433D21E0}"/>
              </a:ext>
            </a:extLst>
          </p:cNvPr>
          <p:cNvSpPr txBox="1"/>
          <p:nvPr/>
        </p:nvSpPr>
        <p:spPr>
          <a:xfrm>
            <a:off x="439645" y="3588028"/>
            <a:ext cx="24292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the bandwidth is active, congestion can be prevented if the associated  costs are high enough</a:t>
            </a:r>
            <a:endParaRPr lang="en-NL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FC59FA-91AF-FC5D-87F4-467D5112B19B}"/>
              </a:ext>
            </a:extLst>
          </p:cNvPr>
          <p:cNvCxnSpPr>
            <a:cxnSpLocks/>
          </p:cNvCxnSpPr>
          <p:nvPr/>
        </p:nvCxnSpPr>
        <p:spPr>
          <a:xfrm flipH="1">
            <a:off x="6250938" y="4503602"/>
            <a:ext cx="3193137" cy="199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DC09AED-3149-171B-70DC-DF3D741C680D}"/>
              </a:ext>
            </a:extLst>
          </p:cNvPr>
          <p:cNvSpPr txBox="1"/>
          <p:nvPr/>
        </p:nvSpPr>
        <p:spPr>
          <a:xfrm>
            <a:off x="9365809" y="4018915"/>
            <a:ext cx="1979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But new congestion can occur in real-time</a:t>
            </a:r>
            <a:endParaRPr lang="en-N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E4489E-6E21-2CD4-3547-C43EAA337595}"/>
              </a:ext>
            </a:extLst>
          </p:cNvPr>
          <p:cNvSpPr txBox="1"/>
          <p:nvPr/>
        </p:nvSpPr>
        <p:spPr>
          <a:xfrm>
            <a:off x="4773292" y="4018915"/>
            <a:ext cx="2632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Load on the cable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03312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71E0DE-B325-93E2-0AAF-9E20C67CE3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4FB406-B89B-CA79-9CFA-1F1277212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Energy system Microservices Cloud Simulator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BC2268-7174-9BCC-DF11-4FD711B5C98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C2366-53D7-894A-C4E5-07006959EF5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B5DC5B-6873-43DB-ADC7-B15ACCE0DFDB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80C223-2891-A762-AC84-E1B851FF969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138" y="1412876"/>
            <a:ext cx="10752136" cy="453640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 simulation framework to model energy systems described using ESDL</a:t>
            </a:r>
          </a:p>
          <a:p>
            <a:pPr>
              <a:lnSpc>
                <a:spcPct val="150000"/>
              </a:lnSpc>
            </a:pPr>
            <a:r>
              <a:rPr lang="en-US" dirty="0"/>
              <a:t>Independent development of calculation services per energy object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Configurable boiler plate project as a starting point</a:t>
            </a:r>
          </a:p>
          <a:p>
            <a:pPr>
              <a:lnSpc>
                <a:spcPct val="150000"/>
              </a:lnSpc>
            </a:pPr>
            <a:r>
              <a:rPr lang="en-US" dirty="0"/>
              <a:t>Simulations run on a cloud cluster with scalable calculation services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Created for GO-e WP3.3B</a:t>
            </a:r>
          </a:p>
          <a:p>
            <a:pPr>
              <a:lnSpc>
                <a:spcPct val="150000"/>
              </a:lnSpc>
            </a:pPr>
            <a:r>
              <a:rPr lang="en-US" dirty="0"/>
              <a:t>Mark Vrijlandt, Ruduan Plug, Edwin Matthijssen</a:t>
            </a:r>
          </a:p>
          <a:p>
            <a:pPr>
              <a:lnSpc>
                <a:spcPct val="150000"/>
              </a:lnSpc>
            </a:pPr>
            <a:r>
              <a:rPr lang="en-US" dirty="0"/>
              <a:t>TUE: Bart van der Holst, Gijs Verhoeven, Koen Kok</a:t>
            </a:r>
          </a:p>
          <a:p>
            <a:pPr>
              <a:lnSpc>
                <a:spcPct val="150000"/>
              </a:lnSpc>
            </a:pPr>
            <a:r>
              <a:rPr lang="en-US" dirty="0"/>
              <a:t>TU Delft: Arjen van der Meer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B61783-8843-01BF-72DB-039012A27F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4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AB55A6-157B-C41D-251B-6BDCDEADA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667" y="733000"/>
            <a:ext cx="4038309" cy="580800"/>
          </a:xfrm>
        </p:spPr>
        <p:txBody>
          <a:bodyPr/>
          <a:lstStyle/>
          <a:p>
            <a:r>
              <a:rPr lang="en-US" dirty="0"/>
              <a:t>Abstract accepted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9244CE-9F69-F3A2-5CA7-3E6575B9B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80" y="1412776"/>
            <a:ext cx="10632504" cy="476886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00004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7C2757-E015-ED91-5FE0-036B277127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3E254A-F983-B513-2D46-34B3F6F97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56C959-5F6B-B2C3-343F-CDD16392A30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2ADC2C-4219-4CF4-8C45-730A286D406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B5DC5B-6873-43DB-ADC7-B15ACCE0DFDB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4D80A0-15F8-EEA9-5AED-DA1E0304E6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Cookiecutter</a:t>
            </a:r>
            <a:r>
              <a:rPr lang="en-US" dirty="0"/>
              <a:t> works well for configurable code generation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Jinja2 templating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Pre- and post-gen hooks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Setup to run in utility Docker container (also takes care of </a:t>
            </a:r>
            <a:r>
              <a:rPr lang="en-US" dirty="0" err="1"/>
              <a:t>protobuf</a:t>
            </a:r>
            <a:r>
              <a:rPr lang="en-US" dirty="0"/>
              <a:t> compile) </a:t>
            </a:r>
          </a:p>
          <a:p>
            <a:pPr>
              <a:lnSpc>
                <a:spcPct val="150000"/>
              </a:lnSpc>
            </a:pPr>
            <a:r>
              <a:rPr lang="en-US" dirty="0"/>
              <a:t>Good corporation with TU scientists: they can focus on python implementation</a:t>
            </a:r>
          </a:p>
          <a:p>
            <a:pPr>
              <a:lnSpc>
                <a:spcPct val="150000"/>
              </a:lnSpc>
            </a:pPr>
            <a:r>
              <a:rPr lang="en-US" dirty="0"/>
              <a:t>Reuse of existing component (Model Services Orchestrator) from another project with only a couple of changes and additions needed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2E1494-8BBA-B115-2624-51D58F0AB71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1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0ABBF7-8E19-5915-9E00-695E7FF713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A9AC72-771E-E508-3559-D4426A50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Ideas for future development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3354B5-96E1-BC49-C13D-2C38E731C3E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874AE5-8A13-62A5-049C-3F8EDFDB41A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B5DC5B-6873-43DB-ADC7-B15ACCE0DFDB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7920E18-4EA7-97A7-3C1C-0842E5AF74F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138" y="1412876"/>
            <a:ext cx="10752136" cy="4824436"/>
          </a:xfrm>
        </p:spPr>
        <p:txBody>
          <a:bodyPr/>
          <a:lstStyle/>
          <a:p>
            <a:r>
              <a:rPr lang="en-US" dirty="0"/>
              <a:t>Move from ci.tno.nl to open source</a:t>
            </a:r>
          </a:p>
          <a:p>
            <a:r>
              <a:rPr lang="en-US" dirty="0"/>
              <a:t>Efficient update of existing calculation services (add/change IO data)</a:t>
            </a:r>
          </a:p>
          <a:p>
            <a:r>
              <a:rPr lang="en-US" dirty="0"/>
              <a:t>Currently all data communication goes via MQTT, for large datasets allow via database?</a:t>
            </a:r>
          </a:p>
          <a:p>
            <a:r>
              <a:rPr lang="en-US" dirty="0"/>
              <a:t>Run multiple simulations in a loop?</a:t>
            </a:r>
          </a:p>
          <a:p>
            <a:r>
              <a:rPr lang="en-US" dirty="0"/>
              <a:t>Cloud monitoring, put to sleep when not used</a:t>
            </a:r>
          </a:p>
          <a:p>
            <a:r>
              <a:rPr lang="en-US" dirty="0"/>
              <a:t>Automated testing of microservices</a:t>
            </a:r>
          </a:p>
          <a:p>
            <a:r>
              <a:rPr lang="en-US" dirty="0"/>
              <a:t>Incorporate S2 Flexibility Protocol for communication between energy objects</a:t>
            </a:r>
          </a:p>
          <a:p>
            <a:r>
              <a:rPr lang="en-US" dirty="0"/>
              <a:t>Build front-end for easier simulation management (calculation flow diagram) and viewing of results</a:t>
            </a:r>
          </a:p>
          <a:p>
            <a:r>
              <a:rPr lang="en-US" dirty="0"/>
              <a:t>Create library of </a:t>
            </a:r>
            <a:r>
              <a:rPr lang="en-US"/>
              <a:t>services </a:t>
            </a:r>
          </a:p>
          <a:p>
            <a:r>
              <a:rPr lang="en-US"/>
              <a:t>Use </a:t>
            </a:r>
            <a:r>
              <a:rPr lang="en-US" dirty="0"/>
              <a:t>Microservice Cloud Simulator (MCS) for other types of simulations consisting of different components</a:t>
            </a:r>
          </a:p>
          <a:p>
            <a:pPr lvl="1"/>
            <a:r>
              <a:rPr lang="en-US" dirty="0"/>
              <a:t>Some changes needed in the ‘Simulation Orchestrator’ and ‘Calculation Service Generator’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Future projects: DEMOSES?, …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ADF6C5-E88B-FDBA-EB67-4E8960EB4EE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39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A9087-A2FF-C94E-8EF1-762847EA882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35280" y="6345238"/>
            <a:ext cx="6732588" cy="153987"/>
          </a:xfrm>
        </p:spPr>
        <p:txBody>
          <a:bodyPr/>
          <a:lstStyle/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04182-F149-A982-EAE0-9C32B142F98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47513" y="6345238"/>
            <a:ext cx="344487" cy="153987"/>
          </a:xfrm>
        </p:spPr>
        <p:txBody>
          <a:bodyPr/>
          <a:lstStyle/>
          <a:p>
            <a:fld id="{D7B5DC5B-6873-43DB-ADC7-B15ACCE0DFDB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6272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74BE67-BFF7-D22F-D155-96B697B6C8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B79710-9FA6-D1F1-E893-DE72056BF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Sequence</a:t>
            </a:r>
            <a:r>
              <a:rPr lang="nl-NL" dirty="0"/>
              <a:t> diagram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A0DA82-362F-F03D-9928-CC85C66D571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85778A-E3A7-0712-36B3-1B2A36EA6E0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B5DC5B-6873-43DB-ADC7-B15ACCE0DFDB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0B0B36-F0F5-0B7A-1929-1626C3EE67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3B74A0-3FA0-F26F-9D5F-2946F7B845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FB697D2-486A-DD6B-1A2A-B872477E6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80" y="0"/>
            <a:ext cx="56307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47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28BAC2-1D23-2628-E177-6CB114DA7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60648"/>
            <a:ext cx="10751275" cy="369025"/>
          </a:xfrm>
        </p:spPr>
        <p:txBody>
          <a:bodyPr/>
          <a:lstStyle/>
          <a:p>
            <a:r>
              <a:rPr lang="nl-NL" dirty="0" err="1"/>
              <a:t>Sequence</a:t>
            </a:r>
            <a:r>
              <a:rPr lang="nl-NL" dirty="0"/>
              <a:t> diagram: </a:t>
            </a:r>
            <a:r>
              <a:rPr lang="nl-NL" dirty="0" err="1"/>
              <a:t>deploy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BEA6FE-829E-2F53-77FA-D71E8A8B076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136A56-D6E2-062F-8D23-724E22E3012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B5DC5B-6873-43DB-ADC7-B15ACCE0DFDB}" type="slidenum">
              <a:rPr lang="en-GB" smtClean="0"/>
              <a:pPr/>
              <a:t>25</a:t>
            </a:fld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BD97B0-E17D-B92F-7DBC-234FA67F14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74"/>
          <a:stretch/>
        </p:blipFill>
        <p:spPr>
          <a:xfrm>
            <a:off x="551384" y="728839"/>
            <a:ext cx="10621096" cy="543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94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2B3FF3-E2B9-33A9-5DF1-DE2374A169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28BAC2-1D23-2628-E177-6CB114DA7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Sequence</a:t>
            </a:r>
            <a:r>
              <a:rPr lang="nl-NL" dirty="0"/>
              <a:t> diagram: </a:t>
            </a:r>
            <a:r>
              <a:rPr lang="nl-NL" dirty="0" err="1"/>
              <a:t>configure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BEA6FE-829E-2F53-77FA-D71E8A8B076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136A56-D6E2-062F-8D23-724E22E3012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B5DC5B-6873-43DB-ADC7-B15ACCE0DFDB}" type="slidenum">
              <a:rPr lang="en-GB" smtClean="0"/>
              <a:pPr/>
              <a:t>26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B66A06-A0BC-7D83-8848-D8AD4B563D0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777180-FE37-A198-90B1-162AF41522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97" b="37197"/>
          <a:stretch/>
        </p:blipFill>
        <p:spPr>
          <a:xfrm>
            <a:off x="551384" y="2065833"/>
            <a:ext cx="10620000" cy="267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6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2B3FF3-E2B9-33A9-5DF1-DE2374A169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28BAC2-1D23-2628-E177-6CB114DA7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Sequence</a:t>
            </a:r>
            <a:r>
              <a:rPr lang="nl-NL" dirty="0"/>
              <a:t> diagram: </a:t>
            </a:r>
            <a:r>
              <a:rPr lang="nl-NL" dirty="0" err="1"/>
              <a:t>simulation</a:t>
            </a:r>
            <a:r>
              <a:rPr lang="nl-NL" dirty="0"/>
              <a:t> loop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BEA6FE-829E-2F53-77FA-D71E8A8B076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136A56-D6E2-062F-8D23-724E22E3012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B5DC5B-6873-43DB-ADC7-B15ACCE0DFDB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B66A06-A0BC-7D83-8848-D8AD4B563D0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1401ED-E6AE-E80D-2E57-E5916BCA07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07"/>
          <a:stretch/>
        </p:blipFill>
        <p:spPr>
          <a:xfrm>
            <a:off x="550800" y="1259214"/>
            <a:ext cx="10620000" cy="479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6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B860D2-1973-E3F3-FBA3-3F44C8387A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1DEE77-16FB-6DD9-C320-136CF8567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E9D94C-F07E-2FF0-72C7-76A9301E22E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EEEA7-0F97-3A51-DACD-FD369CFE5A8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B5DC5B-6873-43DB-ADC7-B15ACCE0DFDB}" type="slidenum">
              <a:rPr lang="en-GB" smtClean="0"/>
              <a:pPr/>
              <a:t>28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B187938-62A6-4DF5-77B2-90026DF9B0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E3ADEF-4F66-A5D5-2CCE-B48C3F3292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007F2A-18F8-CBA0-9A47-9C3798A4D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59" y="0"/>
            <a:ext cx="70554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64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942120-495C-2EFB-4585-ECFB2279A1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C1FFB3-6C3A-1C04-2815-4E8F46734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B96CDC-ED21-23CE-5BC8-704AB1A317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F00625-1890-4DC3-987D-F5B7D83EF0F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B5DC5B-6873-43DB-ADC7-B15ACCE0DFDB}" type="slidenum">
              <a:rPr lang="en-GB" smtClean="0"/>
              <a:pPr/>
              <a:t>29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830CD2-3001-22A3-D468-97635820D5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30594DE-37AC-CE76-0B27-1C86C56BEB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015005-382A-069B-1BED-1EF2B68D0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23812"/>
            <a:ext cx="7886700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782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8864F6-6DA2-8683-340E-C9809FC889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57C0D8-F921-F168-3232-597CD12B4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05F12B-2D8D-22A8-306A-CD36EA131EC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E10309-14F1-0C85-7519-086A42C342E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B5DC5B-6873-43DB-ADC7-B15ACCE0DFDB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C8B4AA-355A-2E52-8069-407C46099E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nl-NL" dirty="0"/>
              <a:t>GO-e WP3.3B Goals</a:t>
            </a:r>
          </a:p>
          <a:p>
            <a:pPr>
              <a:lnSpc>
                <a:spcPct val="150000"/>
              </a:lnSpc>
            </a:pPr>
            <a:r>
              <a:rPr lang="nl-NL" dirty="0"/>
              <a:t>Microservices Cloud Simulator</a:t>
            </a:r>
          </a:p>
          <a:p>
            <a:pPr lvl="1">
              <a:lnSpc>
                <a:spcPct val="150000"/>
              </a:lnSpc>
            </a:pPr>
            <a:r>
              <a:rPr lang="nl-NL" dirty="0" err="1"/>
              <a:t>Develop</a:t>
            </a:r>
            <a:r>
              <a:rPr lang="nl-NL" dirty="0"/>
              <a:t> </a:t>
            </a:r>
            <a:r>
              <a:rPr lang="nl-NL" dirty="0" err="1"/>
              <a:t>calculation</a:t>
            </a:r>
            <a:r>
              <a:rPr lang="nl-NL" dirty="0"/>
              <a:t> services</a:t>
            </a:r>
          </a:p>
          <a:p>
            <a:pPr lvl="1">
              <a:lnSpc>
                <a:spcPct val="150000"/>
              </a:lnSpc>
            </a:pPr>
            <a:r>
              <a:rPr lang="nl-NL" dirty="0"/>
              <a:t>Run a </a:t>
            </a:r>
            <a:r>
              <a:rPr lang="nl-NL" dirty="0" err="1"/>
              <a:t>simulation</a:t>
            </a:r>
            <a:endParaRPr lang="nl-NL" dirty="0"/>
          </a:p>
          <a:p>
            <a:pPr>
              <a:lnSpc>
                <a:spcPct val="150000"/>
              </a:lnSpc>
            </a:pPr>
            <a:r>
              <a:rPr lang="nl-NL" dirty="0"/>
              <a:t>First </a:t>
            </a:r>
            <a:r>
              <a:rPr lang="nl-NL" dirty="0" err="1"/>
              <a:t>simulation</a:t>
            </a:r>
            <a:r>
              <a:rPr lang="nl-NL" dirty="0"/>
              <a:t> </a:t>
            </a:r>
            <a:r>
              <a:rPr lang="nl-NL" dirty="0" err="1"/>
              <a:t>results</a:t>
            </a:r>
            <a:endParaRPr lang="nl-NL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6594F3-52FE-C0F7-2B4D-5B21C5E0FE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60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FDE4EC-0361-960E-DD5C-9970A128A3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0F059A-B670-16B4-0D8B-7B8AA4BB4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A312EE-2D66-5850-BD36-A83D9963F8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03DA6B-F121-4296-5CA6-FF93749F67B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B5DC5B-6873-43DB-ADC7-B15ACCE0DFDB}" type="slidenum">
              <a:rPr lang="en-GB" smtClean="0"/>
              <a:pPr/>
              <a:t>30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088381-2065-D3AB-3AF7-F860A9BB49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BA724D-10C3-E9FD-A7B4-4C1332B33C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E7DB29-A927-702B-10E3-82948DF19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113" y="0"/>
            <a:ext cx="69017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36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3A785E-7F87-3345-3D4F-313FEFF597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CC474E-AC17-99DB-C6E0-92719E376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63DB91-064B-AC03-B01A-93AC8DF0222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EE6BB3-7623-1759-1202-81FBB053EEB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B5DC5B-6873-43DB-ADC7-B15ACCE0DFDB}" type="slidenum">
              <a:rPr lang="en-GB" smtClean="0"/>
              <a:pPr/>
              <a:t>31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BF1844-0FAA-FA43-6D06-6F28449CDD6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CFB773-D79D-4011-7499-F4E57D0C3D2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3E7AA0-9A91-4FD2-2E88-3D2E14B25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75" y="76200"/>
            <a:ext cx="626745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2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CDA821-5C27-EEE8-089A-1024C3D31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C856F3-16FC-9F95-C426-B1532014E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C0DF84-4DA7-61E0-B7F5-8225528A1FD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46BF1-4CF0-D083-7A0C-431327390AF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B5DC5B-6873-43DB-ADC7-B15ACCE0DFDB}" type="slidenum">
              <a:rPr lang="en-GB" smtClean="0"/>
              <a:pPr/>
              <a:t>32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C5F714-50A6-AD64-2725-699020A789D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5FB7390-A731-B54D-DA3D-EBCC6B2E3C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093722-A57F-DCF4-8A8C-EAC85BBB4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86" y="0"/>
            <a:ext cx="98510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3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EDF1EC-400A-4891-BA2E-6EACB5AAD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667" y="733000"/>
            <a:ext cx="6885781" cy="580800"/>
          </a:xfrm>
        </p:spPr>
        <p:txBody>
          <a:bodyPr/>
          <a:lstStyle/>
          <a:p>
            <a:r>
              <a:rPr lang="en-US"/>
              <a:t>Dynamic bandwidth tariff</a:t>
            </a:r>
            <a:endParaRPr lang="en-NL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606C2B33-6EB9-4B77-B579-3689BF8C0745}"/>
              </a:ext>
            </a:extLst>
          </p:cNvPr>
          <p:cNvGraphicFramePr>
            <a:graphicFrameLocks noGrp="1"/>
          </p:cNvGraphicFramePr>
          <p:nvPr/>
        </p:nvGraphicFramePr>
        <p:xfrm>
          <a:off x="1108221" y="4061599"/>
          <a:ext cx="9975557" cy="414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7270">
                  <a:extLst>
                    <a:ext uri="{9D8B030D-6E8A-4147-A177-3AD203B41FA5}">
                      <a16:colId xmlns:a16="http://schemas.microsoft.com/office/drawing/2014/main" val="1523479275"/>
                    </a:ext>
                  </a:extLst>
                </a:gridCol>
                <a:gridCol w="3353159">
                  <a:extLst>
                    <a:ext uri="{9D8B030D-6E8A-4147-A177-3AD203B41FA5}">
                      <a16:colId xmlns:a16="http://schemas.microsoft.com/office/drawing/2014/main" val="3189288522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4080527389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64904558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984429782"/>
                    </a:ext>
                  </a:extLst>
                </a:gridCol>
                <a:gridCol w="1241278">
                  <a:extLst>
                    <a:ext uri="{9D8B030D-6E8A-4147-A177-3AD203B41FA5}">
                      <a16:colId xmlns:a16="http://schemas.microsoft.com/office/drawing/2014/main" val="1062307365"/>
                    </a:ext>
                  </a:extLst>
                </a:gridCol>
              </a:tblGrid>
              <a:tr h="414100"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12893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C0E9566-CDE9-485E-A150-55D4F03220F1}"/>
              </a:ext>
            </a:extLst>
          </p:cNvPr>
          <p:cNvSpPr txBox="1"/>
          <p:nvPr/>
        </p:nvSpPr>
        <p:spPr>
          <a:xfrm>
            <a:off x="3265402" y="3744784"/>
            <a:ext cx="7637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12:00</a:t>
            </a:r>
          </a:p>
          <a:p>
            <a:pPr algn="ctr"/>
            <a:r>
              <a:rPr lang="en-US" sz="400"/>
              <a:t>DA Closing</a:t>
            </a:r>
            <a:endParaRPr lang="en-NL" sz="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A3174C-D6EE-414D-AC68-39C881E607E4}"/>
              </a:ext>
            </a:extLst>
          </p:cNvPr>
          <p:cNvSpPr txBox="1"/>
          <p:nvPr/>
        </p:nvSpPr>
        <p:spPr>
          <a:xfrm>
            <a:off x="727383" y="3799989"/>
            <a:ext cx="7637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00:00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757B2E-6207-48B9-B661-15DAB9F31786}"/>
              </a:ext>
            </a:extLst>
          </p:cNvPr>
          <p:cNvSpPr txBox="1"/>
          <p:nvPr/>
        </p:nvSpPr>
        <p:spPr>
          <a:xfrm>
            <a:off x="6567174" y="3725964"/>
            <a:ext cx="7637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00:00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983C72-3B3B-4DBB-BE03-34B602F3A1C8}"/>
              </a:ext>
            </a:extLst>
          </p:cNvPr>
          <p:cNvSpPr txBox="1"/>
          <p:nvPr/>
        </p:nvSpPr>
        <p:spPr>
          <a:xfrm>
            <a:off x="10631174" y="3725964"/>
            <a:ext cx="7637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00:00</a:t>
            </a:r>
          </a:p>
        </p:txBody>
      </p:sp>
      <p:sp>
        <p:nvSpPr>
          <p:cNvPr id="13" name="Arrow: U-Turn 12">
            <a:extLst>
              <a:ext uri="{FF2B5EF4-FFF2-40B4-BE49-F238E27FC236}">
                <a16:creationId xmlns:a16="http://schemas.microsoft.com/office/drawing/2014/main" id="{E5AAC047-DBF8-41EA-85D3-487C4C642F01}"/>
              </a:ext>
            </a:extLst>
          </p:cNvPr>
          <p:cNvSpPr/>
          <p:nvPr/>
        </p:nvSpPr>
        <p:spPr>
          <a:xfrm rot="10800000" flipH="1">
            <a:off x="3589757" y="4501482"/>
            <a:ext cx="4608093" cy="268580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ECD47D-D5ED-4BCA-8B8F-B6C73264D309}"/>
              </a:ext>
            </a:extLst>
          </p:cNvPr>
          <p:cNvSpPr txBox="1"/>
          <p:nvPr/>
        </p:nvSpPr>
        <p:spPr>
          <a:xfrm>
            <a:off x="7714577" y="3510098"/>
            <a:ext cx="76375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T</a:t>
            </a:r>
          </a:p>
          <a:p>
            <a:pPr algn="ctr"/>
            <a:r>
              <a:rPr lang="en-US" sz="600"/>
              <a:t>Expected Congestion moment</a:t>
            </a:r>
            <a:endParaRPr lang="en-NL" sz="6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FBCC74-0DC8-41C1-9329-76C4FBF94499}"/>
              </a:ext>
            </a:extLst>
          </p:cNvPr>
          <p:cNvSpPr txBox="1"/>
          <p:nvPr/>
        </p:nvSpPr>
        <p:spPr>
          <a:xfrm>
            <a:off x="10631174" y="3725964"/>
            <a:ext cx="7637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00:00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8BB84D-D01D-4637-B7D7-A05CDB93C4C9}"/>
              </a:ext>
            </a:extLst>
          </p:cNvPr>
          <p:cNvSpPr/>
          <p:nvPr/>
        </p:nvSpPr>
        <p:spPr>
          <a:xfrm>
            <a:off x="3936633" y="1669747"/>
            <a:ext cx="435527" cy="294519"/>
          </a:xfrm>
          <a:prstGeom prst="rect">
            <a:avLst/>
          </a:prstGeom>
          <a:solidFill>
            <a:srgbClr val="F2DCDA"/>
          </a:solidFill>
          <a:ln>
            <a:solidFill>
              <a:srgbClr val="C050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EMS 1 </a:t>
            </a:r>
            <a:endParaRPr lang="en-NL" sz="80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C87FD3-734D-4FA7-B61A-6874DFBD2243}"/>
              </a:ext>
            </a:extLst>
          </p:cNvPr>
          <p:cNvSpPr/>
          <p:nvPr/>
        </p:nvSpPr>
        <p:spPr>
          <a:xfrm>
            <a:off x="5770880" y="2041103"/>
            <a:ext cx="434729" cy="364893"/>
          </a:xfrm>
          <a:prstGeom prst="rect">
            <a:avLst/>
          </a:prstGeom>
          <a:solidFill>
            <a:srgbClr val="EBF1DF"/>
          </a:solidFill>
          <a:ln>
            <a:solidFill>
              <a:srgbClr val="7B96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/>
                </a:solidFill>
              </a:rPr>
              <a:t>DSO</a:t>
            </a:r>
            <a:endParaRPr lang="en-NL">
              <a:solidFill>
                <a:schemeClr val="tx1"/>
              </a:solidFill>
            </a:endParaRPr>
          </a:p>
        </p:txBody>
      </p:sp>
      <p:sp>
        <p:nvSpPr>
          <p:cNvPr id="19" name="Callout: Line 18">
            <a:extLst>
              <a:ext uri="{FF2B5EF4-FFF2-40B4-BE49-F238E27FC236}">
                <a16:creationId xmlns:a16="http://schemas.microsoft.com/office/drawing/2014/main" id="{5483F713-F774-4F68-9C35-65242B6280AC}"/>
              </a:ext>
            </a:extLst>
          </p:cNvPr>
          <p:cNvSpPr/>
          <p:nvPr/>
        </p:nvSpPr>
        <p:spPr>
          <a:xfrm>
            <a:off x="3690815" y="1554322"/>
            <a:ext cx="4591940" cy="1976278"/>
          </a:xfrm>
          <a:prstGeom prst="borderCallout1">
            <a:avLst>
              <a:gd name="adj1" fmla="val 43209"/>
              <a:gd name="adj2" fmla="val -144"/>
              <a:gd name="adj3" fmla="val 110415"/>
              <a:gd name="adj4" fmla="val -1166"/>
            </a:avLst>
          </a:prstGeom>
          <a:noFill/>
          <a:ln>
            <a:solidFill>
              <a:srgbClr val="7B96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5BA667-6212-464E-B8DC-DD9F021E57DF}"/>
              </a:ext>
            </a:extLst>
          </p:cNvPr>
          <p:cNvSpPr/>
          <p:nvPr/>
        </p:nvSpPr>
        <p:spPr>
          <a:xfrm>
            <a:off x="3936633" y="2520300"/>
            <a:ext cx="435527" cy="294519"/>
          </a:xfrm>
          <a:prstGeom prst="rect">
            <a:avLst/>
          </a:prstGeom>
          <a:solidFill>
            <a:srgbClr val="F2DCDA"/>
          </a:solidFill>
          <a:ln>
            <a:solidFill>
              <a:srgbClr val="C050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EMS n </a:t>
            </a:r>
            <a:endParaRPr lang="en-NL" sz="80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86474E4-1636-4FB3-B393-1350196E6E2D}"/>
              </a:ext>
            </a:extLst>
          </p:cNvPr>
          <p:cNvCxnSpPr>
            <a:cxnSpLocks/>
          </p:cNvCxnSpPr>
          <p:nvPr/>
        </p:nvCxnSpPr>
        <p:spPr>
          <a:xfrm>
            <a:off x="4547874" y="2190036"/>
            <a:ext cx="1046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7788B5E-EB1E-4802-BCB6-E2319581A1FE}"/>
              </a:ext>
            </a:extLst>
          </p:cNvPr>
          <p:cNvSpPr txBox="1"/>
          <p:nvPr/>
        </p:nvSpPr>
        <p:spPr>
          <a:xfrm>
            <a:off x="3733523" y="2917700"/>
            <a:ext cx="139199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Aggregate load prognosis for next day for each of the connected phases</a:t>
            </a:r>
            <a:endParaRPr lang="en-NL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D9525E-47D9-4475-8CFB-419740AB5F81}"/>
              </a:ext>
            </a:extLst>
          </p:cNvPr>
          <p:cNvSpPr txBox="1"/>
          <p:nvPr/>
        </p:nvSpPr>
        <p:spPr>
          <a:xfrm>
            <a:off x="4564018" y="1678290"/>
            <a:ext cx="10939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Send aggregated loads for next day per phase to DSO</a:t>
            </a:r>
            <a:endParaRPr lang="en-NL" sz="9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1406EB-3EAD-4CD3-B790-D9F0453F3951}"/>
              </a:ext>
            </a:extLst>
          </p:cNvPr>
          <p:cNvSpPr txBox="1"/>
          <p:nvPr/>
        </p:nvSpPr>
        <p:spPr>
          <a:xfrm>
            <a:off x="5493315" y="2635399"/>
            <a:ext cx="144088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Perform load flow for next day, determine expected congestion problems, adjust </a:t>
            </a:r>
            <a:r>
              <a:rPr lang="en-US" sz="900" b="1"/>
              <a:t>bandwidth height* </a:t>
            </a:r>
            <a:r>
              <a:rPr lang="en-US" sz="900"/>
              <a:t>on congestion timesteps </a:t>
            </a:r>
            <a:endParaRPr lang="en-NL" sz="9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52B680-7134-4D6B-A551-B75B62F44CF5}"/>
              </a:ext>
            </a:extLst>
          </p:cNvPr>
          <p:cNvSpPr/>
          <p:nvPr/>
        </p:nvSpPr>
        <p:spPr>
          <a:xfrm>
            <a:off x="3936633" y="2044559"/>
            <a:ext cx="435527" cy="294519"/>
          </a:xfrm>
          <a:prstGeom prst="rect">
            <a:avLst/>
          </a:prstGeom>
          <a:solidFill>
            <a:srgbClr val="F2DCDA"/>
          </a:solidFill>
          <a:ln>
            <a:solidFill>
              <a:srgbClr val="C050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EMS 1 </a:t>
            </a:r>
            <a:endParaRPr lang="en-NL" sz="80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ABBFFC-3DA7-4B99-9F30-7C1E9A2B2CDE}"/>
              </a:ext>
            </a:extLst>
          </p:cNvPr>
          <p:cNvSpPr txBox="1"/>
          <p:nvPr/>
        </p:nvSpPr>
        <p:spPr>
          <a:xfrm>
            <a:off x="4014688" y="2337766"/>
            <a:ext cx="307777" cy="215444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800"/>
              <a:t>…</a:t>
            </a:r>
            <a:endParaRPr lang="en-NL" sz="80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828FC73-0F80-490F-B407-1802941F12E2}"/>
              </a:ext>
            </a:extLst>
          </p:cNvPr>
          <p:cNvCxnSpPr>
            <a:cxnSpLocks/>
          </p:cNvCxnSpPr>
          <p:nvPr/>
        </p:nvCxnSpPr>
        <p:spPr>
          <a:xfrm>
            <a:off x="6425813" y="2223549"/>
            <a:ext cx="1046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E7D9FC3-46C0-4021-995A-7ED090618455}"/>
              </a:ext>
            </a:extLst>
          </p:cNvPr>
          <p:cNvSpPr txBox="1"/>
          <p:nvPr/>
        </p:nvSpPr>
        <p:spPr>
          <a:xfrm>
            <a:off x="6369371" y="1689935"/>
            <a:ext cx="12193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Send updated bandwidth height to all connected EMS</a:t>
            </a:r>
            <a:endParaRPr lang="en-NL" sz="9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4E05E58-F104-435F-83C1-31F4EF049FB4}"/>
              </a:ext>
            </a:extLst>
          </p:cNvPr>
          <p:cNvSpPr/>
          <p:nvPr/>
        </p:nvSpPr>
        <p:spPr>
          <a:xfrm>
            <a:off x="7660927" y="1669747"/>
            <a:ext cx="435527" cy="294519"/>
          </a:xfrm>
          <a:prstGeom prst="rect">
            <a:avLst/>
          </a:prstGeom>
          <a:solidFill>
            <a:srgbClr val="F2DCDA"/>
          </a:solidFill>
          <a:ln>
            <a:solidFill>
              <a:srgbClr val="C050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EMS 1 </a:t>
            </a:r>
            <a:endParaRPr lang="en-NL" sz="80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F0EDE32-8C8B-4375-94F4-C8C6E14B9C59}"/>
              </a:ext>
            </a:extLst>
          </p:cNvPr>
          <p:cNvSpPr/>
          <p:nvPr/>
        </p:nvSpPr>
        <p:spPr>
          <a:xfrm>
            <a:off x="7660927" y="2520300"/>
            <a:ext cx="435527" cy="294519"/>
          </a:xfrm>
          <a:prstGeom prst="rect">
            <a:avLst/>
          </a:prstGeom>
          <a:solidFill>
            <a:srgbClr val="F2DCDA"/>
          </a:solidFill>
          <a:ln>
            <a:solidFill>
              <a:srgbClr val="C050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EMS n </a:t>
            </a:r>
            <a:endParaRPr lang="en-NL" sz="80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9B3DCD4-2CCD-4BC6-B2DD-C8E6EC7A9099}"/>
              </a:ext>
            </a:extLst>
          </p:cNvPr>
          <p:cNvSpPr/>
          <p:nvPr/>
        </p:nvSpPr>
        <p:spPr>
          <a:xfrm>
            <a:off x="7660927" y="2044559"/>
            <a:ext cx="435527" cy="294519"/>
          </a:xfrm>
          <a:prstGeom prst="rect">
            <a:avLst/>
          </a:prstGeom>
          <a:solidFill>
            <a:srgbClr val="F2DCDA"/>
          </a:solidFill>
          <a:ln>
            <a:solidFill>
              <a:srgbClr val="C050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EMS 1 </a:t>
            </a:r>
            <a:endParaRPr lang="en-NL" sz="8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0A880E5-2174-4BF0-939F-B140D12077F2}"/>
              </a:ext>
            </a:extLst>
          </p:cNvPr>
          <p:cNvSpPr txBox="1"/>
          <p:nvPr/>
        </p:nvSpPr>
        <p:spPr>
          <a:xfrm>
            <a:off x="7738982" y="2337766"/>
            <a:ext cx="307777" cy="215444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800"/>
              <a:t>…</a:t>
            </a:r>
            <a:endParaRPr lang="en-NL" sz="800"/>
          </a:p>
        </p:txBody>
      </p:sp>
      <p:sp>
        <p:nvSpPr>
          <p:cNvPr id="42" name="Arrow: U-Turn 41">
            <a:extLst>
              <a:ext uri="{FF2B5EF4-FFF2-40B4-BE49-F238E27FC236}">
                <a16:creationId xmlns:a16="http://schemas.microsoft.com/office/drawing/2014/main" id="{C82D5046-6BCE-4446-8003-4D0774419F67}"/>
              </a:ext>
            </a:extLst>
          </p:cNvPr>
          <p:cNvSpPr/>
          <p:nvPr/>
        </p:nvSpPr>
        <p:spPr>
          <a:xfrm rot="10800000" flipH="1">
            <a:off x="3589756" y="4501482"/>
            <a:ext cx="5591409" cy="268580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43" name="Arrow: U-Turn 42">
            <a:extLst>
              <a:ext uri="{FF2B5EF4-FFF2-40B4-BE49-F238E27FC236}">
                <a16:creationId xmlns:a16="http://schemas.microsoft.com/office/drawing/2014/main" id="{9B57E7F8-DB04-4879-A1EB-3D742B27F26F}"/>
              </a:ext>
            </a:extLst>
          </p:cNvPr>
          <p:cNvSpPr/>
          <p:nvPr/>
        </p:nvSpPr>
        <p:spPr>
          <a:xfrm rot="10800000" flipH="1">
            <a:off x="3589757" y="4501482"/>
            <a:ext cx="6303543" cy="268580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9FB6613-ECC9-4C56-A901-6A6531E63B55}"/>
              </a:ext>
            </a:extLst>
          </p:cNvPr>
          <p:cNvSpPr txBox="1"/>
          <p:nvPr/>
        </p:nvSpPr>
        <p:spPr>
          <a:xfrm>
            <a:off x="8727448" y="3522990"/>
            <a:ext cx="76375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T</a:t>
            </a:r>
          </a:p>
          <a:p>
            <a:pPr algn="ctr"/>
            <a:r>
              <a:rPr lang="en-US" sz="600"/>
              <a:t>Expected Congestion moment</a:t>
            </a:r>
            <a:endParaRPr lang="en-NL" sz="6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D635AC-A0A8-41CD-842B-B0AFD504DF20}"/>
              </a:ext>
            </a:extLst>
          </p:cNvPr>
          <p:cNvSpPr txBox="1"/>
          <p:nvPr/>
        </p:nvSpPr>
        <p:spPr>
          <a:xfrm>
            <a:off x="9422727" y="3522989"/>
            <a:ext cx="76375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T</a:t>
            </a:r>
          </a:p>
          <a:p>
            <a:pPr algn="ctr"/>
            <a:r>
              <a:rPr lang="en-US" sz="600"/>
              <a:t>Expected Congestion moment</a:t>
            </a:r>
            <a:endParaRPr lang="en-NL" sz="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499BED-523A-448A-9C01-EBBAA3339437}"/>
              </a:ext>
            </a:extLst>
          </p:cNvPr>
          <p:cNvSpPr txBox="1"/>
          <p:nvPr/>
        </p:nvSpPr>
        <p:spPr>
          <a:xfrm>
            <a:off x="550920" y="5301009"/>
            <a:ext cx="112254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*</a:t>
            </a:r>
            <a:r>
              <a:rPr lang="en-US" sz="1400" dirty="0"/>
              <a:t>								DSO sends out bandwidth list for 96 timesteps :</a:t>
            </a:r>
          </a:p>
          <a:p>
            <a:r>
              <a:rPr lang="en-US" sz="1400" dirty="0"/>
              <a:t>If load flow indicates no congestion - &gt; No bandwidth in place  	 			[ </a:t>
            </a:r>
            <a:r>
              <a:rPr lang="en-US" sz="1400" dirty="0" err="1"/>
              <a:t>NaN</a:t>
            </a:r>
            <a:r>
              <a:rPr lang="en-US" sz="1400" dirty="0"/>
              <a:t>, </a:t>
            </a:r>
            <a:r>
              <a:rPr lang="en-US" sz="1400" dirty="0" err="1"/>
              <a:t>NaN</a:t>
            </a:r>
            <a:r>
              <a:rPr lang="en-US" sz="1400" dirty="0"/>
              <a:t>,  </a:t>
            </a:r>
            <a:r>
              <a:rPr lang="en-US" sz="1400" dirty="0" err="1"/>
              <a:t>NaN</a:t>
            </a:r>
            <a:r>
              <a:rPr lang="en-US" sz="1400" dirty="0"/>
              <a:t>, </a:t>
            </a:r>
            <a:r>
              <a:rPr lang="en-US" sz="1400" dirty="0" err="1"/>
              <a:t>NaN</a:t>
            </a:r>
            <a:r>
              <a:rPr lang="en-US" sz="1400" dirty="0"/>
              <a:t> , </a:t>
            </a:r>
            <a:r>
              <a:rPr lang="en-US" sz="1400" dirty="0" err="1"/>
              <a:t>NaN</a:t>
            </a:r>
            <a:r>
              <a:rPr lang="en-US" sz="1400" dirty="0"/>
              <a:t>, </a:t>
            </a:r>
            <a:r>
              <a:rPr lang="en-US" sz="1400" dirty="0" err="1"/>
              <a:t>NaN</a:t>
            </a:r>
            <a:r>
              <a:rPr lang="en-US" sz="1400" dirty="0"/>
              <a:t> …  </a:t>
            </a:r>
            <a:r>
              <a:rPr lang="en-US" sz="1400" dirty="0" err="1"/>
              <a:t>NaN</a:t>
            </a:r>
            <a:r>
              <a:rPr lang="en-US" sz="1400" dirty="0"/>
              <a:t> ]	</a:t>
            </a:r>
          </a:p>
          <a:p>
            <a:r>
              <a:rPr lang="en-US" sz="1400" dirty="0"/>
              <a:t>If load flow indicates congestion -&gt; Bandwidth in place on timesteps of expected congestion                 [ </a:t>
            </a:r>
            <a:r>
              <a:rPr lang="en-US" sz="1400" dirty="0" err="1"/>
              <a:t>NaN</a:t>
            </a:r>
            <a:r>
              <a:rPr lang="en-US" sz="1400" dirty="0"/>
              <a:t>, 3000,  3000, </a:t>
            </a:r>
            <a:r>
              <a:rPr lang="en-US" sz="1400" dirty="0" err="1"/>
              <a:t>NaN</a:t>
            </a:r>
            <a:r>
              <a:rPr lang="en-US" sz="1400" dirty="0"/>
              <a:t>, 3000, </a:t>
            </a:r>
            <a:r>
              <a:rPr lang="en-US" sz="1400" dirty="0" err="1"/>
              <a:t>NaN</a:t>
            </a:r>
            <a:r>
              <a:rPr lang="en-US" sz="1400" dirty="0"/>
              <a:t> …  </a:t>
            </a:r>
            <a:r>
              <a:rPr lang="en-US" sz="1400" dirty="0" err="1"/>
              <a:t>NaN</a:t>
            </a:r>
            <a:r>
              <a:rPr lang="en-US" sz="1400" dirty="0"/>
              <a:t> ]</a:t>
            </a:r>
            <a:endParaRPr lang="en-NL" sz="1400" dirty="0"/>
          </a:p>
        </p:txBody>
      </p:sp>
      <p:grpSp>
        <p:nvGrpSpPr>
          <p:cNvPr id="34" name="Google Shape;1188;p48">
            <a:extLst>
              <a:ext uri="{FF2B5EF4-FFF2-40B4-BE49-F238E27FC236}">
                <a16:creationId xmlns:a16="http://schemas.microsoft.com/office/drawing/2014/main" id="{502AA9AF-44AF-4D7A-9813-2026312D9737}"/>
              </a:ext>
            </a:extLst>
          </p:cNvPr>
          <p:cNvGrpSpPr/>
          <p:nvPr/>
        </p:nvGrpSpPr>
        <p:grpSpPr>
          <a:xfrm>
            <a:off x="1145049" y="854906"/>
            <a:ext cx="409431" cy="418266"/>
            <a:chOff x="5233525" y="4954450"/>
            <a:chExt cx="538275" cy="516350"/>
          </a:xfrm>
        </p:grpSpPr>
        <p:sp>
          <p:nvSpPr>
            <p:cNvPr id="35" name="Google Shape;1189;p48">
              <a:extLst>
                <a:ext uri="{FF2B5EF4-FFF2-40B4-BE49-F238E27FC236}">
                  <a16:creationId xmlns:a16="http://schemas.microsoft.com/office/drawing/2014/main" id="{7F36F96A-D945-4E62-9BD1-3E39B16B554C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1190;p48">
              <a:extLst>
                <a:ext uri="{FF2B5EF4-FFF2-40B4-BE49-F238E27FC236}">
                  <a16:creationId xmlns:a16="http://schemas.microsoft.com/office/drawing/2014/main" id="{E503C2FC-3A4A-40C8-BF93-84AA5FCB942C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1191;p48">
              <a:extLst>
                <a:ext uri="{FF2B5EF4-FFF2-40B4-BE49-F238E27FC236}">
                  <a16:creationId xmlns:a16="http://schemas.microsoft.com/office/drawing/2014/main" id="{21B07AC7-0A3F-49DD-84AB-5E5129FA3CF3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1192;p48">
              <a:extLst>
                <a:ext uri="{FF2B5EF4-FFF2-40B4-BE49-F238E27FC236}">
                  <a16:creationId xmlns:a16="http://schemas.microsoft.com/office/drawing/2014/main" id="{F4ECC5CC-5106-43F9-94E2-40AD8ED8B9AA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1193;p48">
              <a:extLst>
                <a:ext uri="{FF2B5EF4-FFF2-40B4-BE49-F238E27FC236}">
                  <a16:creationId xmlns:a16="http://schemas.microsoft.com/office/drawing/2014/main" id="{B50C1463-D982-4A84-B7F6-526640FA17D2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1194;p48">
              <a:extLst>
                <a:ext uri="{FF2B5EF4-FFF2-40B4-BE49-F238E27FC236}">
                  <a16:creationId xmlns:a16="http://schemas.microsoft.com/office/drawing/2014/main" id="{8DE53F02-6347-4AD9-B1EE-6D257679DF14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1195;p48">
              <a:extLst>
                <a:ext uri="{FF2B5EF4-FFF2-40B4-BE49-F238E27FC236}">
                  <a16:creationId xmlns:a16="http://schemas.microsoft.com/office/drawing/2014/main" id="{C39E6E80-F5CE-4384-BB4D-B98F2780799C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1196;p48">
              <a:extLst>
                <a:ext uri="{FF2B5EF4-FFF2-40B4-BE49-F238E27FC236}">
                  <a16:creationId xmlns:a16="http://schemas.microsoft.com/office/drawing/2014/main" id="{F791FCA1-BA44-4F9F-9E31-351B1F2F482F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1197;p48">
              <a:extLst>
                <a:ext uri="{FF2B5EF4-FFF2-40B4-BE49-F238E27FC236}">
                  <a16:creationId xmlns:a16="http://schemas.microsoft.com/office/drawing/2014/main" id="{385C3A57-6696-4123-9102-4A6A066A3A45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1198;p48">
              <a:extLst>
                <a:ext uri="{FF2B5EF4-FFF2-40B4-BE49-F238E27FC236}">
                  <a16:creationId xmlns:a16="http://schemas.microsoft.com/office/drawing/2014/main" id="{FED4FD83-3FB7-424D-81CF-6FC5BC96220A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1199;p48">
              <a:extLst>
                <a:ext uri="{FF2B5EF4-FFF2-40B4-BE49-F238E27FC236}">
                  <a16:creationId xmlns:a16="http://schemas.microsoft.com/office/drawing/2014/main" id="{ED963D93-F4AF-447C-A8D6-F638F60C8565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C07F8C5C-8EC0-470C-A264-5527B19561CF}"/>
              </a:ext>
            </a:extLst>
          </p:cNvPr>
          <p:cNvSpPr txBox="1"/>
          <p:nvPr/>
        </p:nvSpPr>
        <p:spPr>
          <a:xfrm>
            <a:off x="8485190" y="6238126"/>
            <a:ext cx="76375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T</a:t>
            </a:r>
          </a:p>
          <a:p>
            <a:pPr algn="ctr"/>
            <a:r>
              <a:rPr lang="en-US" sz="800"/>
              <a:t>Expected Congestion moment</a:t>
            </a:r>
            <a:endParaRPr lang="en-NL" sz="80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6886D37E-C5FD-405A-BD2A-1BB516A3B497}"/>
              </a:ext>
            </a:extLst>
          </p:cNvPr>
          <p:cNvSpPr/>
          <p:nvPr/>
        </p:nvSpPr>
        <p:spPr>
          <a:xfrm rot="5400000">
            <a:off x="8781342" y="5671530"/>
            <a:ext cx="171450" cy="853672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EF45D92-AB31-491F-8702-1C20F011B8B1}"/>
              </a:ext>
            </a:extLst>
          </p:cNvPr>
          <p:cNvSpPr txBox="1"/>
          <p:nvPr/>
        </p:nvSpPr>
        <p:spPr>
          <a:xfrm>
            <a:off x="9561436" y="6232065"/>
            <a:ext cx="76375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T</a:t>
            </a:r>
          </a:p>
          <a:p>
            <a:pPr algn="ctr"/>
            <a:r>
              <a:rPr lang="en-US" sz="800"/>
              <a:t>Expected Congestion moment</a:t>
            </a:r>
            <a:endParaRPr lang="en-NL" sz="800"/>
          </a:p>
        </p:txBody>
      </p:sp>
      <p:sp>
        <p:nvSpPr>
          <p:cNvPr id="57" name="Right Brace 56">
            <a:extLst>
              <a:ext uri="{FF2B5EF4-FFF2-40B4-BE49-F238E27FC236}">
                <a16:creationId xmlns:a16="http://schemas.microsoft.com/office/drawing/2014/main" id="{17B32FDD-D4E5-455D-A526-823E6022C57B}"/>
              </a:ext>
            </a:extLst>
          </p:cNvPr>
          <p:cNvSpPr/>
          <p:nvPr/>
        </p:nvSpPr>
        <p:spPr>
          <a:xfrm rot="5400000">
            <a:off x="9857588" y="5908637"/>
            <a:ext cx="171450" cy="367335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03492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9FC0E3-03B6-3408-222E-4285515202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471E16-89A8-4B6C-F091-1EDA1A9C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GO-e WP3.3B goal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ABF79F-F93F-1D8E-2DE4-8C6615E3493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8B13F-12C7-F2D2-8241-3F72760C873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B5DC5B-6873-43DB-ADC7-B15ACCE0DFDB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CC4383-9B66-AE7C-79DC-664BEE2F63E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“Investigate by means of simulations how effective DSOs can activate flexibility from the built environment using various combinations of flexibility activation mechanisms to prevent congestion in Dutch distributions”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This requires many simulations for large energy systems: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5 (networks per DSO) x 3 (DSOs) x 8 (Archetypical Neighborhoods) = 120 networks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Evaluate different flexibility activation mechanisms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Different scenarios for #flexible assets, weather, electricity prices in various markets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Costly optimizations involved due large number of energy assets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9082F1-D787-927B-160C-BD86F3F922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7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9FC0E3-03B6-3408-222E-4285515202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471E16-89A8-4B6C-F091-1EDA1A9C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GO-e WP3 IT goals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ABF79F-F93F-1D8E-2DE4-8C6615E3493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8B13F-12C7-F2D2-8241-3F72760C873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B5DC5B-6873-43DB-ADC7-B15ACCE0DFDB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CC4383-9B66-AE7C-79DC-664BEE2F63E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Use ESDL to describe energy systems</a:t>
            </a:r>
          </a:p>
          <a:p>
            <a:r>
              <a:rPr lang="en-US" dirty="0"/>
              <a:t>Run simulations on a scalable (cloud) cluster</a:t>
            </a:r>
          </a:p>
          <a:p>
            <a:r>
              <a:rPr lang="en-US" dirty="0"/>
              <a:t>Independent development of calculation services</a:t>
            </a:r>
          </a:p>
          <a:p>
            <a:r>
              <a:rPr lang="en-US" dirty="0"/>
              <a:t>TUE focus on implementing calculation logic without worrying about:</a:t>
            </a:r>
          </a:p>
          <a:p>
            <a:pPr lvl="1"/>
            <a:r>
              <a:rPr lang="en-US" dirty="0"/>
              <a:t>Cluster setup and deployment</a:t>
            </a:r>
          </a:p>
          <a:p>
            <a:pPr lvl="1"/>
            <a:r>
              <a:rPr lang="en-US" dirty="0"/>
              <a:t>Communication between the different components</a:t>
            </a:r>
          </a:p>
          <a:p>
            <a:pPr lvl="1"/>
            <a:r>
              <a:rPr lang="en-US" dirty="0"/>
              <a:t>Starting service calculations when needed during the simulation</a:t>
            </a:r>
          </a:p>
          <a:p>
            <a:pPr lvl="1"/>
            <a:r>
              <a:rPr lang="en-US" dirty="0"/>
              <a:t>ESDL parsing</a:t>
            </a:r>
          </a:p>
          <a:p>
            <a:pPr lvl="1"/>
            <a:r>
              <a:rPr lang="en-US" dirty="0"/>
              <a:t>Setup and writing to database and visualizing results</a:t>
            </a:r>
          </a:p>
          <a:p>
            <a:pPr lvl="1"/>
            <a:r>
              <a:rPr lang="en-US" dirty="0"/>
              <a:t>Setup local testing of single calculation services with required infrastructure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9082F1-D787-927B-160C-BD86F3F922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85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0DEBD1C-CBF4-41C3-8667-0C351BBF1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0"/>
            <a:ext cx="5305034" cy="634523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E4FD2C-2793-9AFB-EAF6-9E7EBDC7E6D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0E669-4B77-19BF-95B6-A18098099B3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B5DC5B-6873-43DB-ADC7-B15ACCE0DFDB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4714E6-DB4B-F4A8-0059-8723AB33420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138" y="1412876"/>
            <a:ext cx="5376068" cy="439261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Three main repositories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Simulation Orchestrator</a:t>
            </a:r>
            <a:br>
              <a:rPr lang="en-US" dirty="0"/>
            </a:br>
            <a:r>
              <a:rPr lang="en-US" dirty="0"/>
              <a:t>Start and manage simulations via a REST API</a:t>
            </a:r>
            <a:br>
              <a:rPr lang="en-US" dirty="0"/>
            </a:br>
            <a:r>
              <a:rPr lang="en-US" i="1" dirty="0" err="1"/>
              <a:t>FastAPI</a:t>
            </a:r>
            <a:endParaRPr lang="en-US" i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Model Services Orchestrator</a:t>
            </a:r>
            <a:br>
              <a:rPr lang="en-US" dirty="0"/>
            </a:br>
            <a:r>
              <a:rPr lang="en-US" dirty="0"/>
              <a:t>Deploy and manage calculation service models on Kubernetes</a:t>
            </a:r>
            <a:br>
              <a:rPr lang="en-US" dirty="0"/>
            </a:br>
            <a:r>
              <a:rPr lang="en-US" i="1" dirty="0"/>
              <a:t>Python </a:t>
            </a:r>
            <a:r>
              <a:rPr lang="en-US" i="1" dirty="0" err="1"/>
              <a:t>asyncio-mqtt</a:t>
            </a:r>
            <a:r>
              <a:rPr lang="en-US" i="1" dirty="0"/>
              <a:t>, </a:t>
            </a:r>
            <a:r>
              <a:rPr lang="en-US" i="1" dirty="0" err="1"/>
              <a:t>kubernetes</a:t>
            </a:r>
            <a:r>
              <a:rPr lang="en-US" i="1" dirty="0"/>
              <a:t> python client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Calculation Service Generator</a:t>
            </a:r>
            <a:br>
              <a:rPr lang="en-US" dirty="0"/>
            </a:br>
            <a:r>
              <a:rPr lang="en-US" dirty="0"/>
              <a:t>Create calculation service boiler plate code from a configuration </a:t>
            </a:r>
            <a:r>
              <a:rPr lang="en-US" dirty="0" err="1"/>
              <a:t>yaml</a:t>
            </a:r>
            <a:r>
              <a:rPr lang="en-US" dirty="0"/>
              <a:t> file</a:t>
            </a:r>
            <a:br>
              <a:rPr lang="en-US" dirty="0"/>
            </a:br>
            <a:r>
              <a:rPr lang="en-US" i="1" dirty="0" err="1"/>
              <a:t>Cookiecutter</a:t>
            </a:r>
            <a:r>
              <a:rPr lang="en-US" i="1" dirty="0"/>
              <a:t>, Jijnja2</a:t>
            </a:r>
          </a:p>
          <a:p>
            <a:pPr marL="342900" indent="-342900">
              <a:buFont typeface="+mj-lt"/>
              <a:buAutoNum type="arabicPeriod"/>
            </a:pPr>
            <a:endParaRPr lang="en-US" i="1" dirty="0"/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1.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1"/>
                </a:solidFill>
              </a:rPr>
              <a:t>2.</a:t>
            </a:r>
            <a:r>
              <a:rPr lang="en-US" dirty="0"/>
              <a:t> are deployed on AKS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3.</a:t>
            </a:r>
            <a:r>
              <a:rPr lang="en-US" dirty="0"/>
              <a:t> is used via ‘docker run’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EAF0B3-7372-1018-47B7-081FE55A8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95679"/>
            <a:ext cx="10751275" cy="369025"/>
          </a:xfrm>
        </p:spPr>
        <p:txBody>
          <a:bodyPr/>
          <a:lstStyle/>
          <a:p>
            <a:r>
              <a:rPr lang="nl-NL" dirty="0"/>
              <a:t>Microserves Cloud Simulator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6CA02F-6B68-1B5C-37E2-17CA230BF47C}"/>
              </a:ext>
            </a:extLst>
          </p:cNvPr>
          <p:cNvSpPr txBox="1"/>
          <p:nvPr/>
        </p:nvSpPr>
        <p:spPr>
          <a:xfrm>
            <a:off x="8616280" y="3501008"/>
            <a:ext cx="117020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600" b="1" dirty="0">
                <a:solidFill>
                  <a:schemeClr val="accent1"/>
                </a:solidFill>
              </a:rPr>
              <a:t>1</a:t>
            </a:r>
            <a:endParaRPr lang="en-US" sz="16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F38E40-4CDA-4C2F-17AC-0B0E0BD95523}"/>
              </a:ext>
            </a:extLst>
          </p:cNvPr>
          <p:cNvSpPr txBox="1"/>
          <p:nvPr/>
        </p:nvSpPr>
        <p:spPr>
          <a:xfrm>
            <a:off x="10596356" y="155079"/>
            <a:ext cx="117020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600" b="1" dirty="0">
                <a:solidFill>
                  <a:schemeClr val="accent1"/>
                </a:solidFill>
              </a:rPr>
              <a:t>3</a:t>
            </a:r>
            <a:endParaRPr lang="en-US" sz="1600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0D33BC-CD3D-EC21-8BD7-2358B759E01B}"/>
              </a:ext>
            </a:extLst>
          </p:cNvPr>
          <p:cNvSpPr txBox="1"/>
          <p:nvPr/>
        </p:nvSpPr>
        <p:spPr>
          <a:xfrm>
            <a:off x="8921080" y="1982174"/>
            <a:ext cx="117020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600" b="1" dirty="0">
                <a:solidFill>
                  <a:schemeClr val="accent1"/>
                </a:solidFill>
              </a:rPr>
              <a:t>2</a:t>
            </a:r>
            <a:endParaRPr 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49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D79E8FD-AA13-771D-A04C-87C7AE0F70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01"/>
          <a:stretch/>
        </p:blipFill>
        <p:spPr>
          <a:xfrm>
            <a:off x="6122902" y="144016"/>
            <a:ext cx="5939446" cy="623731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E4FD2C-2793-9AFB-EAF6-9E7EBDC7E6D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March 27 2023 | ACE </a:t>
            </a:r>
            <a:r>
              <a:rPr lang="en-US" dirty="0" err="1"/>
              <a:t>TechTalk</a:t>
            </a:r>
            <a:r>
              <a:rPr lang="en-US" dirty="0"/>
              <a:t> - Microservices Cloud Simulator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0E669-4B77-19BF-95B6-A18098099B3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B5DC5B-6873-43DB-ADC7-B15ACCE0DFDB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4714E6-DB4B-F4A8-0059-8723AB33420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138" y="1412875"/>
            <a:ext cx="5520878" cy="4932361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expected input and output data per calculation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boiler plate Python project (‘docker run’) which:</a:t>
            </a:r>
          </a:p>
          <a:p>
            <a:pPr marL="527050" lvl="1" indent="-342900"/>
            <a:r>
              <a:rPr lang="en-US" dirty="0"/>
              <a:t>Can be deployed on Kubernetes</a:t>
            </a:r>
          </a:p>
          <a:p>
            <a:pPr marL="527050" lvl="1" indent="-342900">
              <a:lnSpc>
                <a:spcPct val="100000"/>
              </a:lnSpc>
            </a:pPr>
            <a:r>
              <a:rPr lang="en-US" dirty="0"/>
              <a:t>Parses ESDL to get attribute values and connected ESDL objects</a:t>
            </a:r>
          </a:p>
          <a:p>
            <a:pPr marL="527050" lvl="1" indent="-342900"/>
            <a:r>
              <a:rPr lang="en-US" dirty="0"/>
              <a:t>Contains I/O data classes with </a:t>
            </a:r>
            <a:r>
              <a:rPr lang="en-US" dirty="0" err="1"/>
              <a:t>protobuf</a:t>
            </a:r>
            <a:r>
              <a:rPr lang="en-US" dirty="0"/>
              <a:t> parsing</a:t>
            </a:r>
          </a:p>
          <a:p>
            <a:pPr marL="527050" lvl="1" indent="-342900"/>
            <a:r>
              <a:rPr lang="en-US" dirty="0"/>
              <a:t>Sends/receives lifecycle and data MQTT messages</a:t>
            </a:r>
          </a:p>
          <a:p>
            <a:pPr marL="527050" lvl="1" indent="-342900"/>
            <a:r>
              <a:rPr lang="en-US" dirty="0"/>
              <a:t>Starts calculations when all expected data has been received and sends output</a:t>
            </a:r>
          </a:p>
          <a:p>
            <a:pPr marL="527050" lvl="1" indent="-342900"/>
            <a:r>
              <a:rPr lang="en-US" dirty="0"/>
              <a:t>Writes to </a:t>
            </a:r>
            <a:r>
              <a:rPr lang="en-US" dirty="0" err="1"/>
              <a:t>InfluxDB</a:t>
            </a:r>
            <a:endParaRPr lang="en-US" dirty="0"/>
          </a:p>
          <a:p>
            <a:pPr marL="527050" lvl="1" indent="-342900"/>
            <a:r>
              <a:rPr lang="en-US" dirty="0"/>
              <a:t>Closes down when simulation is done or terminated</a:t>
            </a:r>
          </a:p>
          <a:p>
            <a:pPr marL="527050" lvl="1" indent="-342900"/>
            <a:r>
              <a:rPr lang="en-US" dirty="0"/>
              <a:t>Local testing setup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Implement logic</a:t>
            </a:r>
            <a:br>
              <a:rPr lang="en-US" dirty="0"/>
            </a:br>
            <a:r>
              <a:rPr lang="en-US" dirty="0"/>
              <a:t>Local testing</a:t>
            </a:r>
            <a:br>
              <a:rPr lang="en-US" dirty="0"/>
            </a:br>
            <a:r>
              <a:rPr lang="en-US" dirty="0"/>
              <a:t>Push docker image to online repository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EAF0B3-7372-1018-47B7-081FE55A8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95679"/>
            <a:ext cx="10751275" cy="3690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Development of</a:t>
            </a:r>
            <a:br>
              <a:rPr lang="en-US" dirty="0"/>
            </a:br>
            <a:r>
              <a:rPr lang="en-US" dirty="0"/>
              <a:t>Calculation Services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1DD58-8310-C65E-27A8-0108BC7C84D0}"/>
              </a:ext>
            </a:extLst>
          </p:cNvPr>
          <p:cNvSpPr txBox="1"/>
          <p:nvPr/>
        </p:nvSpPr>
        <p:spPr>
          <a:xfrm>
            <a:off x="9147332" y="397998"/>
            <a:ext cx="117020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600" dirty="0">
                <a:solidFill>
                  <a:srgbClr val="FF0000"/>
                </a:solidFill>
              </a:rPr>
              <a:t>1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281557-ABAE-CDB4-DE71-287666BDD505}"/>
              </a:ext>
            </a:extLst>
          </p:cNvPr>
          <p:cNvSpPr txBox="1"/>
          <p:nvPr/>
        </p:nvSpPr>
        <p:spPr>
          <a:xfrm>
            <a:off x="10803516" y="332656"/>
            <a:ext cx="117020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600" dirty="0">
                <a:solidFill>
                  <a:srgbClr val="FF0000"/>
                </a:solidFill>
              </a:rPr>
              <a:t>2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F06077-79FA-6864-E70B-2A63BF97F81D}"/>
              </a:ext>
            </a:extLst>
          </p:cNvPr>
          <p:cNvSpPr txBox="1"/>
          <p:nvPr/>
        </p:nvSpPr>
        <p:spPr>
          <a:xfrm>
            <a:off x="9867412" y="1622134"/>
            <a:ext cx="117020" cy="222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600" dirty="0">
                <a:solidFill>
                  <a:srgbClr val="FF0000"/>
                </a:solidFill>
              </a:rPr>
              <a:t>3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90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4B3DE9-94B1-6507-0ADA-38C562460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60648"/>
            <a:ext cx="10751275" cy="369025"/>
          </a:xfrm>
        </p:spPr>
        <p:txBody>
          <a:bodyPr/>
          <a:lstStyle/>
          <a:p>
            <a:r>
              <a:rPr lang="en-US" dirty="0"/>
              <a:t>GO-e calculation service configuration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7DEEAE-E681-DE3B-F7F1-B72ADB7B30C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6AA8A5-7296-BF58-C8B8-1FA2D844BF8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B5DC5B-6873-43DB-ADC7-B15ACCE0DFDB}" type="slidenum">
              <a:rPr lang="en-GB" smtClean="0"/>
              <a:pPr/>
              <a:t>8</a:t>
            </a:fld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3431E2-0A9F-E52E-BFF4-EC26EEDB4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8" y="723400"/>
            <a:ext cx="3881602" cy="28544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C76B-DDD8-75F4-CC53-4CE27BB9F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8" y="3664793"/>
            <a:ext cx="4133850" cy="30765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F887CC-13CF-C2F1-A03A-F48D75DF7D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700" r="1834"/>
          <a:stretch/>
        </p:blipFill>
        <p:spPr>
          <a:xfrm>
            <a:off x="7959766" y="727781"/>
            <a:ext cx="4184906" cy="55184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7F0F73-ABC2-6FB6-DB8C-0266B9B8FC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269"/>
          <a:stretch/>
        </p:blipFill>
        <p:spPr>
          <a:xfrm>
            <a:off x="4223792" y="723400"/>
            <a:ext cx="4278539" cy="59319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DFD29DD-135A-A224-924E-4E5FA7BB7064}"/>
              </a:ext>
            </a:extLst>
          </p:cNvPr>
          <p:cNvSpPr/>
          <p:nvPr/>
        </p:nvSpPr>
        <p:spPr>
          <a:xfrm>
            <a:off x="1265202" y="2132856"/>
            <a:ext cx="2663728" cy="34229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54C74E-1C5B-E260-7204-520FCE0039DF}"/>
              </a:ext>
            </a:extLst>
          </p:cNvPr>
          <p:cNvSpPr/>
          <p:nvPr/>
        </p:nvSpPr>
        <p:spPr>
          <a:xfrm>
            <a:off x="1246246" y="6402714"/>
            <a:ext cx="2934932" cy="32969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80B5DB-296E-932A-C040-87C28D2D8D6F}"/>
              </a:ext>
            </a:extLst>
          </p:cNvPr>
          <p:cNvSpPr/>
          <p:nvPr/>
        </p:nvSpPr>
        <p:spPr>
          <a:xfrm>
            <a:off x="5342965" y="3460523"/>
            <a:ext cx="2769260" cy="45460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67A2AD-E9CE-D714-5578-8C005836D7B7}"/>
              </a:ext>
            </a:extLst>
          </p:cNvPr>
          <p:cNvSpPr/>
          <p:nvPr/>
        </p:nvSpPr>
        <p:spPr>
          <a:xfrm>
            <a:off x="1249660" y="4569596"/>
            <a:ext cx="2830115" cy="50662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145334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88E450-92CB-7E5C-860C-B816026BD2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46E9C0-6C69-A7D3-F40B-7E986CC92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Boiler plate project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816B88-8D8C-A5A3-8091-AE7A848179D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March 27 2023 | ACE TechTalk - Microservices Cloud Simulator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F44D8-3126-27D9-F34C-A35F9B9FAB1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B5DC5B-6873-43DB-ADC7-B15ACCE0DFDB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A71483-71C9-05A6-1331-FF8EE90544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138" y="1268760"/>
            <a:ext cx="8401198" cy="493236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Implement logic: ‘model/calculation/service_calc.py’</a:t>
            </a:r>
          </a:p>
          <a:p>
            <a:pPr lvl="1"/>
            <a:r>
              <a:rPr lang="en-US" dirty="0"/>
              <a:t>One function per calculation</a:t>
            </a:r>
          </a:p>
          <a:p>
            <a:pPr lvl="1"/>
            <a:r>
              <a:rPr lang="en-US" dirty="0"/>
              <a:t>Receives and sends ‘model/io/io_data.py’ data objects (as in service configuration)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Local 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‘test/start_local_infrastructure.sh’: </a:t>
            </a:r>
            <a:r>
              <a:rPr lang="en-US" dirty="0" err="1"/>
              <a:t>mosquitto</a:t>
            </a:r>
            <a:r>
              <a:rPr lang="en-US" dirty="0"/>
              <a:t>, </a:t>
            </a:r>
            <a:r>
              <a:rPr lang="en-US" dirty="0" err="1"/>
              <a:t>influxdb</a:t>
            </a:r>
            <a:r>
              <a:rPr lang="en-US" dirty="0"/>
              <a:t>, Grafana on Docker Desktop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`test/start_test_simulation.py’: mock simulation orchestrator and required input data:</a:t>
            </a:r>
          </a:p>
          <a:p>
            <a:pPr lvl="2"/>
            <a:r>
              <a:rPr lang="en-US" dirty="0"/>
              <a:t>Creates test ESDL file</a:t>
            </a:r>
          </a:p>
          <a:p>
            <a:pPr lvl="2"/>
            <a:r>
              <a:rPr lang="en-US" dirty="0"/>
              <a:t>Waits for ‘</a:t>
            </a:r>
            <a:r>
              <a:rPr lang="en-US" dirty="0" err="1"/>
              <a:t>ReadyForProcessing</a:t>
            </a:r>
            <a:r>
              <a:rPr lang="en-US" dirty="0"/>
              <a:t>’ from calculation service, sends ‘</a:t>
            </a:r>
            <a:r>
              <a:rPr lang="en-US" dirty="0" err="1"/>
              <a:t>ModelParameters</a:t>
            </a:r>
            <a:r>
              <a:rPr lang="en-US" dirty="0"/>
              <a:t>’ containing the ESDL file</a:t>
            </a:r>
          </a:p>
          <a:p>
            <a:pPr lvl="2"/>
            <a:r>
              <a:rPr lang="en-US" dirty="0"/>
              <a:t>Sends ‘</a:t>
            </a:r>
            <a:r>
              <a:rPr lang="en-US" dirty="0" err="1"/>
              <a:t>NewStep</a:t>
            </a:r>
            <a:r>
              <a:rPr lang="en-US" dirty="0"/>
              <a:t>’ messages and required input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run ‘main.py’ or ‘test/run_service_in_container.sh’: start the service model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Finally ‘deploy/build_and_push_image_ci_tno_dots_go-e.sh’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8172AF-B198-EEA5-ABD2-4B57EFC917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519B21-14EE-752C-A226-7F7091718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2344" y="0"/>
            <a:ext cx="2542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7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NO Template-set">
  <a:themeElements>
    <a:clrScheme name="TNO Kleuren">
      <a:dk1>
        <a:srgbClr val="00030A"/>
      </a:dk1>
      <a:lt1>
        <a:sysClr val="window" lastClr="FFFFFF"/>
      </a:lt1>
      <a:dk2>
        <a:srgbClr val="000000"/>
      </a:dk2>
      <a:lt2>
        <a:srgbClr val="F0F3FA"/>
      </a:lt2>
      <a:accent1>
        <a:srgbClr val="123EB7"/>
      </a:accent1>
      <a:accent2>
        <a:srgbClr val="002484"/>
      </a:accent2>
      <a:accent3>
        <a:srgbClr val="F0F3FA"/>
      </a:accent3>
      <a:accent4>
        <a:srgbClr val="3369FF"/>
      </a:accent4>
      <a:accent5>
        <a:srgbClr val="F57118"/>
      </a:accent5>
      <a:accent6>
        <a:srgbClr val="F0F0F0"/>
      </a:accent6>
      <a:hlink>
        <a:srgbClr val="123EB7"/>
      </a:hlink>
      <a:folHlink>
        <a:srgbClr val="F0F0F0"/>
      </a:folHlink>
    </a:clrScheme>
    <a:fontScheme name="Aangepast 5">
      <a:majorFont>
        <a:latin typeface="PP Object Sans Heavy"/>
        <a:ea typeface=""/>
        <a:cs typeface=""/>
      </a:majorFont>
      <a:minorFont>
        <a:latin typeface="FS Me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200"/>
          </a:spcBef>
          <a:spcAft>
            <a:spcPts val="200"/>
          </a:spcAft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600"/>
          </a:spcBef>
          <a:spcAft>
            <a:spcPts val="600"/>
          </a:spcAft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a20d149a844688b6abf34073d5c21d xmlns="2025ba6b-9d81-4e25-9ba1-d2d6a8bb2e5d">
      <Terms xmlns="http://schemas.microsoft.com/office/infopath/2007/PartnerControls"/>
    </lca20d149a844688b6abf34073d5c21d>
    <bac4ab11065f4f6c809c820c57e320e5 xmlns="2025ba6b-9d81-4e25-9ba1-d2d6a8bb2e5d">
      <Terms xmlns="http://schemas.microsoft.com/office/infopath/2007/PartnerControls"/>
    </bac4ab11065f4f6c809c820c57e320e5>
    <cf581d8792c646118aad2c2c4ecdfa8c xmlns="2025ba6b-9d81-4e25-9ba1-d2d6a8bb2e5d">
      <Terms xmlns="http://schemas.microsoft.com/office/infopath/2007/PartnerControls"/>
    </cf581d8792c646118aad2c2c4ecdfa8c>
    <_dlc_DocId xmlns="2025ba6b-9d81-4e25-9ba1-d2d6a8bb2e5d">3KFN4F2DT534-891137961-35</_dlc_DocId>
    <n2a7a23bcc2241cb9261f9a914c7c1bb xmlns="2025ba6b-9d81-4e25-9ba1-d2d6a8bb2e5d">
      <Terms xmlns="http://schemas.microsoft.com/office/infopath/2007/PartnerControls">
        <TermInfo xmlns="http://schemas.microsoft.com/office/infopath/2007/PartnerControls">
          <TermName xmlns="http://schemas.microsoft.com/office/infopath/2007/PartnerControls">TNO Internal</TermName>
          <TermId xmlns="http://schemas.microsoft.com/office/infopath/2007/PartnerControls">1a23c89f-ef54-4907-86fd-8242403ff722</TermId>
        </TermInfo>
      </Terms>
    </n2a7a23bcc2241cb9261f9a914c7c1bb>
    <TNOC_ClusterName xmlns="2f6a910d-138e-42c1-8e8a-320c1b7cf3f7">Clustertool-ontwikkeling BZK fase 2</TNOC_ClusterName>
    <_dlc_DocIdUrl xmlns="2025ba6b-9d81-4e25-9ba1-d2d6a8bb2e5d">
      <Url>https://365tno.sharepoint.com/teams/P060.53590/_layouts/15/DocIdRedir.aspx?ID=3KFN4F2DT534-891137961-35</Url>
      <Description>3KFN4F2DT534-891137961-35</Description>
    </_dlc_DocIdUrl>
    <TNOC_ClusterId xmlns="2f6a910d-138e-42c1-8e8a-320c1b7cf3f7">060.53590</TNOC_ClusterId>
    <h15fbb78f4cb41d290e72f301ea2865f xmlns="2025ba6b-9d81-4e25-9ba1-d2d6a8bb2e5d">
      <Terms xmlns="http://schemas.microsoft.com/office/infopath/2007/PartnerControls">
        <TermInfo xmlns="http://schemas.microsoft.com/office/infopath/2007/PartnerControls">
          <TermName xmlns="http://schemas.microsoft.com/office/infopath/2007/PartnerControls">Project</TermName>
          <TermId xmlns="http://schemas.microsoft.com/office/infopath/2007/PartnerControls">fa11c4c9-105f-402c-bb40-9a56b4989397</TermId>
        </TermInfo>
      </Terms>
    </h15fbb78f4cb41d290e72f301ea2865f>
    <TaxCatchAll xmlns="2025ba6b-9d81-4e25-9ba1-d2d6a8bb2e5d">
      <Value>5</Value>
      <Value>1</Value>
    </TaxCatchAl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am Document" ma:contentTypeID="0x010100A35317DCC28344A7B82488658A034A5C0100D232DBB7CC356440B96FD9D65A9B02A2" ma:contentTypeVersion="3" ma:contentTypeDescription=" " ma:contentTypeScope="" ma:versionID="58b5573e5f28da453952d046ee7161bd">
  <xsd:schema xmlns:xsd="http://www.w3.org/2001/XMLSchema" xmlns:xs="http://www.w3.org/2001/XMLSchema" xmlns:p="http://schemas.microsoft.com/office/2006/metadata/properties" xmlns:ns2="2025ba6b-9d81-4e25-9ba1-d2d6a8bb2e5d" xmlns:ns3="2f6a910d-138e-42c1-8e8a-320c1b7cf3f7" xmlns:ns5="7ed3aff1-8478-44d9-b0b8-536c7ce58997" targetNamespace="http://schemas.microsoft.com/office/2006/metadata/properties" ma:root="true" ma:fieldsID="38abc2a5c9bfc7e50a2d303188a14b91" ns2:_="" ns3:_="" ns5:_="">
    <xsd:import namespace="2025ba6b-9d81-4e25-9ba1-d2d6a8bb2e5d"/>
    <xsd:import namespace="2f6a910d-138e-42c1-8e8a-320c1b7cf3f7"/>
    <xsd:import namespace="7ed3aff1-8478-44d9-b0b8-536c7ce58997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TNOC_ClusterName" minOccurs="0"/>
                <xsd:element ref="ns3:TNOC_ClusterId" minOccurs="0"/>
                <xsd:element ref="ns2:h15fbb78f4cb41d290e72f301ea2865f" minOccurs="0"/>
                <xsd:element ref="ns2:TaxCatchAll" minOccurs="0"/>
                <xsd:element ref="ns2:TaxCatchAllLabel" minOccurs="0"/>
                <xsd:element ref="ns2:n2a7a23bcc2241cb9261f9a914c7c1bb" minOccurs="0"/>
                <xsd:element ref="ns2:lca20d149a844688b6abf34073d5c21d" minOccurs="0"/>
                <xsd:element ref="ns2:cf581d8792c646118aad2c2c4ecdfa8c" minOccurs="0"/>
                <xsd:element ref="ns2:bac4ab11065f4f6c809c820c57e320e5" minOccurs="0"/>
                <xsd:element ref="ns5:MediaServiceMetadata" minOccurs="0"/>
                <xsd:element ref="ns5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25ba6b-9d81-4e25-9ba1-d2d6a8bb2e5d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h15fbb78f4cb41d290e72f301ea2865f" ma:index="13" nillable="true" ma:taxonomy="true" ma:internalName="h15fbb78f4cb41d290e72f301ea2865f" ma:taxonomyFieldName="TNOC_ClusterType" ma:displayName="Cluster type" ma:default="1;#Project|fa11c4c9-105f-402c-bb40-9a56b4989397" ma:fieldId="{115fbb78-f4cb-41d2-90e7-2f301ea2865f}" ma:sspId="7378aa68-586f-4892-bb77-0985b40f41a6" ma:termSetId="e7feef8e-5ede-44cd-b7d5-7ed7dacef0b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4" nillable="true" ma:displayName="Taxonomy Catch All Column" ma:hidden="true" ma:list="{526b8d4f-8909-4c7c-852d-5636b3625b88}" ma:internalName="TaxCatchAll" ma:showField="CatchAllData" ma:web="2025ba6b-9d81-4e25-9ba1-d2d6a8bb2e5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5" nillable="true" ma:displayName="Taxonomy Catch All Column1" ma:hidden="true" ma:list="{526b8d4f-8909-4c7c-852d-5636b3625b88}" ma:internalName="TaxCatchAllLabel" ma:readOnly="true" ma:showField="CatchAllDataLabel" ma:web="2025ba6b-9d81-4e25-9ba1-d2d6a8bb2e5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n2a7a23bcc2241cb9261f9a914c7c1bb" ma:index="17" nillable="true" ma:taxonomy="true" ma:internalName="n2a7a23bcc2241cb9261f9a914c7c1bb" ma:taxonomyFieldName="TNOC_DocumentClassification" ma:displayName="Document classification" ma:default="5;#TNO Internal|1a23c89f-ef54-4907-86fd-8242403ff722" ma:fieldId="{72a7a23b-cc22-41cb-9261-f9a914c7c1bb}" ma:sspId="7378aa68-586f-4892-bb77-0985b40f41a6" ma:termSetId="ff8f31fd-7572-41dc-9fe4-bd4c6d280f3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ca20d149a844688b6abf34073d5c21d" ma:index="19" nillable="true" ma:taxonomy="true" ma:internalName="lca20d149a844688b6abf34073d5c21d" ma:taxonomyFieldName="TNOC_DocumentType" ma:displayName="Document type" ma:fieldId="{5ca20d14-9a84-4688-b6ab-f34073d5c21d}" ma:sspId="7378aa68-586f-4892-bb77-0985b40f41a6" ma:termSetId="e8a13a9e-c4f3-4184-b8d9-8210abad494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f581d8792c646118aad2c2c4ecdfa8c" ma:index="22" nillable="true" ma:taxonomy="true" ma:internalName="cf581d8792c646118aad2c2c4ecdfa8c" ma:taxonomyFieldName="TNOC_DocumentSetType" ma:displayName="Document set type" ma:readOnly="false" ma:fieldId="{cf581d87-92c6-4611-8aad-2c2c4ecdfa8c}" ma:sspId="7378aa68-586f-4892-bb77-0985b40f41a6" ma:termSetId="a8d4306b-62bf-468f-9587-ff078c86432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ac4ab11065f4f6c809c820c57e320e5" ma:index="24" nillable="true" ma:taxonomy="true" ma:internalName="bac4ab11065f4f6c809c820c57e320e5" ma:taxonomyFieldName="TNOC_DocumentCategory" ma:displayName="Document category" ma:fieldId="{bac4ab11-065f-4f6c-809c-820c57e320e5}" ma:sspId="7378aa68-586f-4892-bb77-0985b40f41a6" ma:termSetId="94d42b6a-4155-4fa6-95e9-087bc306ceb3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6a910d-138e-42c1-8e8a-320c1b7cf3f7" elementFormDefault="qualified">
    <xsd:import namespace="http://schemas.microsoft.com/office/2006/documentManagement/types"/>
    <xsd:import namespace="http://schemas.microsoft.com/office/infopath/2007/PartnerControls"/>
    <xsd:element name="TNOC_ClusterName" ma:index="11" nillable="true" ma:displayName="Cluster name" ma:default="Clustertool-ontwikkeling BZK fase 2" ma:internalName="TNOC_ClusterName">
      <xsd:simpleType>
        <xsd:restriction base="dms:Text">
          <xsd:maxLength value="255"/>
        </xsd:restriction>
      </xsd:simpleType>
    </xsd:element>
    <xsd:element name="TNOC_ClusterId" ma:index="12" nillable="true" ma:displayName="Cluster ID" ma:default="060.53590" ma:internalName="TNOC_ClusterId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d3aff1-8478-44d9-b0b8-536c7ce5899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26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7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21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D38F7A4-0408-4298-B47E-84D940AC20AA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DB5184C1-EC7E-410B-884C-B947606709C8}">
  <ds:schemaRefs>
    <ds:schemaRef ds:uri="http://www.w3.org/XML/1998/namespace"/>
    <ds:schemaRef ds:uri="http://schemas.microsoft.com/office/infopath/2007/PartnerControls"/>
    <ds:schemaRef ds:uri="http://purl.org/dc/dcmitype/"/>
    <ds:schemaRef ds:uri="7ed3aff1-8478-44d9-b0b8-536c7ce58997"/>
    <ds:schemaRef ds:uri="http://schemas.microsoft.com/office/2006/documentManagement/types"/>
    <ds:schemaRef ds:uri="2f6a910d-138e-42c1-8e8a-320c1b7cf3f7"/>
    <ds:schemaRef ds:uri="http://purl.org/dc/terms/"/>
    <ds:schemaRef ds:uri="http://schemas.microsoft.com/office/2006/metadata/properties"/>
    <ds:schemaRef ds:uri="http://schemas.openxmlformats.org/package/2006/metadata/core-properties"/>
    <ds:schemaRef ds:uri="2025ba6b-9d81-4e25-9ba1-d2d6a8bb2e5d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0E3C2950-0AD1-429B-9A7F-3F003B2F218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025ba6b-9d81-4e25-9ba1-d2d6a8bb2e5d"/>
    <ds:schemaRef ds:uri="2f6a910d-138e-42c1-8e8a-320c1b7cf3f7"/>
    <ds:schemaRef ds:uri="7ed3aff1-8478-44d9-b0b8-536c7ce5899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E22BAB6C-A416-4882-950E-DA1E16939B6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8268</TotalTime>
  <Words>2250</Words>
  <Application>Microsoft Office PowerPoint</Application>
  <PresentationFormat>Widescreen</PresentationFormat>
  <Paragraphs>333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Times New Roman</vt:lpstr>
      <vt:lpstr>PP Object Sans Heavy</vt:lpstr>
      <vt:lpstr>Quattrocento Sans</vt:lpstr>
      <vt:lpstr>Yu Gothic UI Semibold</vt:lpstr>
      <vt:lpstr>Wingdings</vt:lpstr>
      <vt:lpstr>Calibri</vt:lpstr>
      <vt:lpstr>Lora</vt:lpstr>
      <vt:lpstr>FS Me Pro</vt:lpstr>
      <vt:lpstr>TNO Template-set</vt:lpstr>
      <vt:lpstr>Microservices Cloud Simulator (MCS)</vt:lpstr>
      <vt:lpstr>Energy system Microservices Cloud Simulator</vt:lpstr>
      <vt:lpstr>Overview</vt:lpstr>
      <vt:lpstr>GO-e WP3.3B goal</vt:lpstr>
      <vt:lpstr>GO-e WP3 IT goals</vt:lpstr>
      <vt:lpstr>Microserves Cloud Simulator</vt:lpstr>
      <vt:lpstr>Development of Calculation Services</vt:lpstr>
      <vt:lpstr>GO-e calculation service configuration</vt:lpstr>
      <vt:lpstr>Boiler plate project</vt:lpstr>
      <vt:lpstr>Start Simulation</vt:lpstr>
      <vt:lpstr>First simulation: POST body</vt:lpstr>
      <vt:lpstr>Deploy models</vt:lpstr>
      <vt:lpstr>Configure models</vt:lpstr>
      <vt:lpstr>Simulate time steps and clean-up</vt:lpstr>
      <vt:lpstr>View progress and results</vt:lpstr>
      <vt:lpstr>PowerPoint Presentation</vt:lpstr>
      <vt:lpstr>PowerPoint Presentation</vt:lpstr>
      <vt:lpstr>First simulation: Service overview</vt:lpstr>
      <vt:lpstr>Dynamic Bandwidth tariff</vt:lpstr>
      <vt:lpstr>Abstract accepted</vt:lpstr>
      <vt:lpstr>Learnings</vt:lpstr>
      <vt:lpstr>Ideas for future development</vt:lpstr>
      <vt:lpstr>PowerPoint Presentation</vt:lpstr>
      <vt:lpstr>Sequence diagram</vt:lpstr>
      <vt:lpstr>Sequence diagram: deploy</vt:lpstr>
      <vt:lpstr>Sequence diagram: configure</vt:lpstr>
      <vt:lpstr>Sequence diagram: simulation loop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Dynamic bandwidth tariff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Clustertool_x000b_IT Ontwikkeling</dc:title>
  <dc:creator>Edwin Matthijssen</dc:creator>
  <cp:keywords/>
  <cp:lastModifiedBy>Vrijlandt, M.A.W. (Mark)</cp:lastModifiedBy>
  <cp:revision>141</cp:revision>
  <dcterms:created xsi:type="dcterms:W3CDTF">2018-03-15T13:05:51Z</dcterms:created>
  <dcterms:modified xsi:type="dcterms:W3CDTF">2023-03-27T10:20:45Z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1175448</vt:lpwstr>
  </property>
  <property fmtid="{D5CDD505-2E9C-101B-9397-08002B2CF9AE}" pid="3" name="NXPowerLiteSettings">
    <vt:lpwstr>C700052003A000</vt:lpwstr>
  </property>
  <property fmtid="{D5CDD505-2E9C-101B-9397-08002B2CF9AE}" pid="4" name="NXPowerLiteVersion">
    <vt:lpwstr>D8.0.4</vt:lpwstr>
  </property>
  <property fmtid="{D5CDD505-2E9C-101B-9397-08002B2CF9AE}" pid="5" name="do_Template">
    <vt:lpwstr>TNO.pptx</vt:lpwstr>
  </property>
  <property fmtid="{D5CDD505-2E9C-101B-9397-08002B2CF9AE}" pid="6" name="do_LanguageID">
    <vt:lpwstr>2057</vt:lpwstr>
  </property>
  <property fmtid="{D5CDD505-2E9C-101B-9397-08002B2CF9AE}" pid="7" name="CreatedWithVersion">
    <vt:lpwstr>1.11.0</vt:lpwstr>
  </property>
  <property fmtid="{D5CDD505-2E9C-101B-9397-08002B2CF9AE}" pid="8" name="do_Title">
    <vt:lpwstr>Clustertool_x000b_IT Ontwikkeling</vt:lpwstr>
  </property>
  <property fmtid="{D5CDD505-2E9C-101B-9397-08002B2CF9AE}" pid="9" name="do_Subtitle">
    <vt:lpwstr>Subtitel</vt:lpwstr>
  </property>
  <property fmtid="{D5CDD505-2E9C-101B-9397-08002B2CF9AE}" pid="10" name="do_Speaker">
    <vt:lpwstr>Edwin Matthijssen</vt:lpwstr>
  </property>
  <property fmtid="{D5CDD505-2E9C-101B-9397-08002B2CF9AE}" pid="11" name="do_Location">
    <vt:lpwstr>Location</vt:lpwstr>
  </property>
  <property fmtid="{D5CDD505-2E9C-101B-9397-08002B2CF9AE}" pid="12" name="do_Date">
    <vt:lpwstr>True</vt:lpwstr>
  </property>
  <property fmtid="{D5CDD505-2E9C-101B-9397-08002B2CF9AE}" pid="13" name="do_DateHandout">
    <vt:lpwstr>False</vt:lpwstr>
  </property>
  <property fmtid="{D5CDD505-2E9C-101B-9397-08002B2CF9AE}" pid="14" name="do_DateValue">
    <vt:lpwstr>07-02-2023</vt:lpwstr>
  </property>
  <property fmtid="{D5CDD505-2E9C-101B-9397-08002B2CF9AE}" pid="15" name="do_SlideNumber">
    <vt:lpwstr>True</vt:lpwstr>
  </property>
  <property fmtid="{D5CDD505-2E9C-101B-9397-08002B2CF9AE}" pid="16" name="do_SlideNumberHandout">
    <vt:lpwstr>False</vt:lpwstr>
  </property>
  <property fmtid="{D5CDD505-2E9C-101B-9397-08002B2CF9AE}" pid="17" name="do_Footer">
    <vt:lpwstr>True</vt:lpwstr>
  </property>
  <property fmtid="{D5CDD505-2E9C-101B-9397-08002B2CF9AE}" pid="18" name="do_FooterHandout">
    <vt:lpwstr>False</vt:lpwstr>
  </property>
  <property fmtid="{D5CDD505-2E9C-101B-9397-08002B2CF9AE}" pid="19" name="do_Language">
    <vt:lpwstr>2057</vt:lpwstr>
  </property>
  <property fmtid="{D5CDD505-2E9C-101B-9397-08002B2CF9AE}" pid="20" name="ContentTypeId">
    <vt:lpwstr>0x010100A35317DCC28344A7B82488658A034A5C0100D232DBB7CC356440B96FD9D65A9B02A2</vt:lpwstr>
  </property>
  <property fmtid="{D5CDD505-2E9C-101B-9397-08002B2CF9AE}" pid="21" name="TNOC_DocumentCategory">
    <vt:lpwstr/>
  </property>
  <property fmtid="{D5CDD505-2E9C-101B-9397-08002B2CF9AE}" pid="22" name="_dlc_DocIdItemGuid">
    <vt:lpwstr>b005e36a-2d7b-49d4-a880-c2e27a93981b</vt:lpwstr>
  </property>
  <property fmtid="{D5CDD505-2E9C-101B-9397-08002B2CF9AE}" pid="23" name="TNOC_ClusterType">
    <vt:lpwstr>1;#Project|fa11c4c9-105f-402c-bb40-9a56b4989397</vt:lpwstr>
  </property>
  <property fmtid="{D5CDD505-2E9C-101B-9397-08002B2CF9AE}" pid="24" name="TNOC_DocumentSetType">
    <vt:lpwstr/>
  </property>
  <property fmtid="{D5CDD505-2E9C-101B-9397-08002B2CF9AE}" pid="25" name="TNOC_DocumentClassification">
    <vt:lpwstr>5;#TNO Internal|1a23c89f-ef54-4907-86fd-8242403ff722</vt:lpwstr>
  </property>
  <property fmtid="{D5CDD505-2E9C-101B-9397-08002B2CF9AE}" pid="26" name="TNOC_DocumentType">
    <vt:lpwstr/>
  </property>
</Properties>
</file>